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2" r:id="rId2"/>
    <p:sldId id="259" r:id="rId3"/>
    <p:sldId id="258" r:id="rId4"/>
    <p:sldId id="501" r:id="rId5"/>
    <p:sldId id="500" r:id="rId6"/>
    <p:sldId id="499" r:id="rId7"/>
    <p:sldId id="514" r:id="rId8"/>
    <p:sldId id="516" r:id="rId9"/>
    <p:sldId id="487" r:id="rId10"/>
    <p:sldId id="515" r:id="rId11"/>
    <p:sldId id="257" r:id="rId12"/>
    <p:sldId id="263" r:id="rId13"/>
    <p:sldId id="260" r:id="rId14"/>
    <p:sldId id="329" r:id="rId15"/>
    <p:sldId id="345" r:id="rId16"/>
    <p:sldId id="502" r:id="rId17"/>
    <p:sldId id="503" r:id="rId18"/>
    <p:sldId id="357" r:id="rId19"/>
    <p:sldId id="355" r:id="rId20"/>
    <p:sldId id="360" r:id="rId21"/>
    <p:sldId id="504" r:id="rId22"/>
    <p:sldId id="511" r:id="rId23"/>
    <p:sldId id="361" r:id="rId24"/>
    <p:sldId id="513" r:id="rId25"/>
    <p:sldId id="486" r:id="rId26"/>
    <p:sldId id="488" r:id="rId27"/>
    <p:sldId id="485" r:id="rId28"/>
    <p:sldId id="505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4274381-D4D8-FE40-9BBD-DC72C1C2C2CE}">
          <p14:sldIdLst>
            <p14:sldId id="262"/>
            <p14:sldId id="259"/>
            <p14:sldId id="258"/>
            <p14:sldId id="501"/>
          </p14:sldIdLst>
        </p14:section>
        <p14:section name="Biblio" id="{9CB55FD9-F622-B24D-8612-168ABB9E5E4C}">
          <p14:sldIdLst>
            <p14:sldId id="500"/>
            <p14:sldId id="499"/>
            <p14:sldId id="514"/>
            <p14:sldId id="516"/>
            <p14:sldId id="487"/>
            <p14:sldId id="515"/>
          </p14:sldIdLst>
        </p14:section>
        <p14:section name="SHADE" id="{526309A2-5466-F24D-9053-C61F13CE6E2B}">
          <p14:sldIdLst>
            <p14:sldId id="257"/>
            <p14:sldId id="263"/>
            <p14:sldId id="260"/>
          </p14:sldIdLst>
        </p14:section>
        <p14:section name="HybridNet" id="{BB4B2046-6858-6541-9F01-5006FEF1D707}">
          <p14:sldIdLst>
            <p14:sldId id="329"/>
            <p14:sldId id="345"/>
            <p14:sldId id="502"/>
            <p14:sldId id="503"/>
            <p14:sldId id="357"/>
            <p14:sldId id="355"/>
            <p14:sldId id="360"/>
            <p14:sldId id="504"/>
            <p14:sldId id="511"/>
            <p14:sldId id="361"/>
          </p14:sldIdLst>
        </p14:section>
        <p14:section name="DualDis" id="{17DEDD55-0F40-C840-AF8F-19BCFECC95EE}">
          <p14:sldIdLst>
            <p14:sldId id="513"/>
            <p14:sldId id="486"/>
            <p14:sldId id="488"/>
            <p14:sldId id="485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3016"/>
    <a:srgbClr val="841C0C"/>
    <a:srgbClr val="752953"/>
    <a:srgbClr val="C44E53"/>
    <a:srgbClr val="55A868"/>
    <a:srgbClr val="4C72B0"/>
    <a:srgbClr val="74C4C4"/>
    <a:srgbClr val="575F97"/>
    <a:srgbClr val="7480C4"/>
    <a:srgbClr val="576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9"/>
    <p:restoredTop sz="94668"/>
  </p:normalViewPr>
  <p:slideViewPr>
    <p:cSldViewPr snapToGrid="0" snapToObjects="1">
      <p:cViewPr varScale="1">
        <p:scale>
          <a:sx n="101" d="100"/>
          <a:sy n="101" d="100"/>
        </p:scale>
        <p:origin x="10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6A5B7-31C4-F545-9651-770A2721669A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229AD-55C7-2D47-8655-C6CBB3B47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91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40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20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3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78F20-20AD-1E4D-86E1-3DFB7339633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49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Auto-encoder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7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Denoising auto-encoder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1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VAE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Ladder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0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553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0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F6272-7AD9-7047-98E6-602336292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217D-C187-4341-BCF0-6D757B087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D8A5A-CB5C-DB41-AA47-BC0C75EB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82BAC-08F3-134C-AE2C-C7D73B56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042FE-3B26-094A-9FAE-B34F4045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1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8184-9B77-1F40-AA95-1334355C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74F69-D663-BF43-927F-F54F07146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7EE32-6C34-1E42-863D-CBE57937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89B6-6BD3-6E4C-89BF-F8E27A09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DA878-3857-6E47-BDC3-50A3956E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0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D0577-D92A-FB47-B822-5DAAB7D9A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20EED-EEF6-AB43-8F5D-0F87C46F9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02D70-609D-9C49-A84B-8951A4E8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3F65E-DDBC-FA42-A12C-855706F5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E0059-2969-3047-BBDE-08257FF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6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5B0E-4B43-2348-8FE2-3953A8BA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2E7F-44B4-144A-A3F3-60E010362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0ACB5-3DB5-7246-BE62-9B7BBE88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CFCD-0BD7-5047-A9F6-A5CF35E2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7489F-9786-0E46-BA0D-AC056D2A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FA03-E5E0-1F4E-B8CC-2F094920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08FB0-0739-7F40-807A-E4BBE1FCB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3F65D-97B1-074F-A3EF-7AB4041D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2063-B49F-2B43-84A5-F5C0D079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B69DE-01F7-6649-AC31-DF096481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9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5C68-2560-3340-AAA0-3AA21FC16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A119-BB48-064F-93C7-3A207FD92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0E13-2F54-6E49-800C-BC2C00F4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F732F-42A4-FB48-8FD9-C73188FA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368AC-2FFC-FA4A-A0F4-347CB060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A0E38-A23B-5042-863E-ECF4746E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1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E738-5FB8-3A4E-B9C5-D0EC02B92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43B4D-773A-984C-9389-D91D4861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CC36A-C42C-814D-B2DD-738C0B1CE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84822-4BA7-184C-9728-C1D641834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B7450-096D-2C4A-B2E7-1934C257B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9702E-4A0D-EB4D-9E4D-90B434DA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A5E1B6-23AA-5E4F-9337-6334EBB2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21E572-2CA6-854E-B84A-537ACA91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8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07B8-A5B0-A244-8785-CE12ED2E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1C279-2865-6848-A8C8-220BE9AB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B2351-CFFB-5241-9025-697EDDE7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B0AC7-14EE-A74B-991F-25AA1BD3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8CE96-4FC2-5041-AF9B-03043600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00B38-BB90-2749-BE0E-5CC331AE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C7C5C-9A28-AF41-94DC-4591AFA3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1FDB-08DB-EC4E-9975-966CABE8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612B-DC71-A24A-938F-BD53D780A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2ACD8-C71B-5E40-9256-2BB107E20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7EBC0-EF41-0548-8938-82C60C34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3F3F4-436C-8642-A8FE-C3B48A64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FBDE9-C344-6C4A-B7FF-A74B2825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6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7209-75B7-9D48-A2C0-786862ED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10CD5-F381-EC45-B05F-C436F8A4A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A2D7-5B58-4A40-B48E-44D16B93B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832FC-28E8-F840-846E-398FEF4E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D8784-70BC-9F4A-BBF8-38641CDD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93189-E60E-864C-8447-5C5F16C4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9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FCCDC5-4891-514C-A77B-F49C169C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FDF65-B071-6C45-83B3-B09D701E1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13F40-6EDC-8848-B870-5DC160903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8FA84-0269-8744-88B9-185E48A4A3AA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B00AD-4066-8649-ADE7-00C554CB1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7C11B-2958-9B46-B689-1D364B626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2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39.png"/><Relationship Id="rId39" Type="http://schemas.openxmlformats.org/officeDocument/2006/relationships/image" Target="../media/image91.png"/><Relationship Id="rId21" Type="http://schemas.openxmlformats.org/officeDocument/2006/relationships/image" Target="../media/image73.pn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41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83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43" Type="http://schemas.openxmlformats.org/officeDocument/2006/relationships/image" Target="../media/image95.png"/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129.png"/><Relationship Id="rId18" Type="http://schemas.openxmlformats.org/officeDocument/2006/relationships/image" Target="../media/image170.png"/><Relationship Id="rId3" Type="http://schemas.openxmlformats.org/officeDocument/2006/relationships/image" Target="../media/image2.png"/><Relationship Id="rId21" Type="http://schemas.openxmlformats.org/officeDocument/2006/relationships/image" Target="../media/image205.png"/><Relationship Id="rId7" Type="http://schemas.openxmlformats.org/officeDocument/2006/relationships/image" Target="../media/image600.png"/><Relationship Id="rId12" Type="http://schemas.openxmlformats.org/officeDocument/2006/relationships/image" Target="../media/image1110.png"/><Relationship Id="rId17" Type="http://schemas.openxmlformats.org/officeDocument/2006/relationships/image" Target="../media/image1610.png"/><Relationship Id="rId25" Type="http://schemas.openxmlformats.org/officeDocument/2006/relationships/image" Target="../media/image41.emf"/><Relationship Id="rId2" Type="http://schemas.openxmlformats.org/officeDocument/2006/relationships/image" Target="../media/image40.jpg"/><Relationship Id="rId16" Type="http://schemas.openxmlformats.org/officeDocument/2006/relationships/image" Target="../media/image1510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100.png"/><Relationship Id="rId24" Type="http://schemas.openxmlformats.org/officeDocument/2006/relationships/image" Target="../media/image230.png"/><Relationship Id="rId5" Type="http://schemas.openxmlformats.org/officeDocument/2006/relationships/image" Target="../media/image40.png"/><Relationship Id="rId15" Type="http://schemas.openxmlformats.org/officeDocument/2006/relationships/image" Target="../media/image1410.png"/><Relationship Id="rId23" Type="http://schemas.openxmlformats.org/officeDocument/2006/relationships/image" Target="../media/image220.png"/><Relationship Id="rId10" Type="http://schemas.openxmlformats.org/officeDocument/2006/relationships/image" Target="../media/image900.png"/><Relationship Id="rId19" Type="http://schemas.openxmlformats.org/officeDocument/2006/relationships/image" Target="../media/image180.png"/><Relationship Id="rId4" Type="http://schemas.openxmlformats.org/officeDocument/2006/relationships/image" Target="../media/image310.png"/><Relationship Id="rId9" Type="http://schemas.openxmlformats.org/officeDocument/2006/relationships/image" Target="../media/image800.png"/><Relationship Id="rId14" Type="http://schemas.openxmlformats.org/officeDocument/2006/relationships/image" Target="../media/image133.png"/><Relationship Id="rId22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4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300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3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12" Type="http://schemas.openxmlformats.org/officeDocument/2006/relationships/image" Target="../media/image42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41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0.png"/><Relationship Id="rId13" Type="http://schemas.openxmlformats.org/officeDocument/2006/relationships/image" Target="../media/image160.png"/><Relationship Id="rId3" Type="http://schemas.openxmlformats.org/officeDocument/2006/relationships/image" Target="../media/image153.png"/><Relationship Id="rId7" Type="http://schemas.openxmlformats.org/officeDocument/2006/relationships/image" Target="../media/image1540.png"/><Relationship Id="rId12" Type="http://schemas.openxmlformats.org/officeDocument/2006/relationships/image" Target="../media/image159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0.png"/><Relationship Id="rId11" Type="http://schemas.openxmlformats.org/officeDocument/2006/relationships/image" Target="../media/image158.png"/><Relationship Id="rId5" Type="http://schemas.openxmlformats.org/officeDocument/2006/relationships/image" Target="../media/image155.png"/><Relationship Id="rId10" Type="http://schemas.openxmlformats.org/officeDocument/2006/relationships/image" Target="../media/image157.png"/><Relationship Id="rId4" Type="http://schemas.openxmlformats.org/officeDocument/2006/relationships/image" Target="../media/image154.png"/><Relationship Id="rId9" Type="http://schemas.openxmlformats.org/officeDocument/2006/relationships/image" Target="../media/image1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3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8.png"/><Relationship Id="rId5" Type="http://schemas.openxmlformats.org/officeDocument/2006/relationships/image" Target="../media/image163.png"/><Relationship Id="rId10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image" Target="../media/image540.png"/><Relationship Id="rId5" Type="http://schemas.openxmlformats.org/officeDocument/2006/relationships/image" Target="../media/image470.png"/><Relationship Id="rId10" Type="http://schemas.openxmlformats.org/officeDocument/2006/relationships/image" Target="../media/image530.png"/><Relationship Id="rId4" Type="http://schemas.openxmlformats.org/officeDocument/2006/relationships/image" Target="../media/image460.png"/><Relationship Id="rId9" Type="http://schemas.openxmlformats.org/officeDocument/2006/relationships/image" Target="../media/image5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tif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3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0.png"/><Relationship Id="rId13" Type="http://schemas.openxmlformats.org/officeDocument/2006/relationships/image" Target="../media/image200.png"/><Relationship Id="rId18" Type="http://schemas.openxmlformats.org/officeDocument/2006/relationships/image" Target="../media/image204.png"/><Relationship Id="rId3" Type="http://schemas.openxmlformats.org/officeDocument/2006/relationships/image" Target="../media/image195.png"/><Relationship Id="rId7" Type="http://schemas.openxmlformats.org/officeDocument/2006/relationships/image" Target="../media/image1940.png"/><Relationship Id="rId12" Type="http://schemas.openxmlformats.org/officeDocument/2006/relationships/image" Target="../media/image320.png"/><Relationship Id="rId17" Type="http://schemas.openxmlformats.org/officeDocument/2006/relationships/image" Target="../media/image203.png"/><Relationship Id="rId2" Type="http://schemas.openxmlformats.org/officeDocument/2006/relationships/image" Target="../media/image194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9.png"/><Relationship Id="rId5" Type="http://schemas.openxmlformats.org/officeDocument/2006/relationships/image" Target="../media/image197.png"/><Relationship Id="rId15" Type="http://schemas.openxmlformats.org/officeDocument/2006/relationships/image" Target="../media/image2010.png"/><Relationship Id="rId10" Type="http://schemas.openxmlformats.org/officeDocument/2006/relationships/image" Target="../media/image99.png"/><Relationship Id="rId4" Type="http://schemas.openxmlformats.org/officeDocument/2006/relationships/image" Target="../media/image196.png"/><Relationship Id="rId9" Type="http://schemas.openxmlformats.org/officeDocument/2006/relationships/image" Target="../media/image198.png"/><Relationship Id="rId14" Type="http://schemas.openxmlformats.org/officeDocument/2006/relationships/image" Target="../media/image2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104.jpg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tiff"/><Relationship Id="rId13" Type="http://schemas.openxmlformats.org/officeDocument/2006/relationships/image" Target="../media/image116.tiff"/><Relationship Id="rId3" Type="http://schemas.openxmlformats.org/officeDocument/2006/relationships/image" Target="../media/image106.tiff"/><Relationship Id="rId7" Type="http://schemas.openxmlformats.org/officeDocument/2006/relationships/image" Target="../media/image110.tiff"/><Relationship Id="rId12" Type="http://schemas.openxmlformats.org/officeDocument/2006/relationships/image" Target="../media/image115.tiff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tiff"/><Relationship Id="rId11" Type="http://schemas.openxmlformats.org/officeDocument/2006/relationships/image" Target="../media/image114.tiff"/><Relationship Id="rId5" Type="http://schemas.openxmlformats.org/officeDocument/2006/relationships/image" Target="../media/image108.tiff"/><Relationship Id="rId15" Type="http://schemas.openxmlformats.org/officeDocument/2006/relationships/image" Target="../media/image790.png"/><Relationship Id="rId10" Type="http://schemas.openxmlformats.org/officeDocument/2006/relationships/image" Target="../media/image113.tiff"/><Relationship Id="rId4" Type="http://schemas.openxmlformats.org/officeDocument/2006/relationships/image" Target="../media/image107.tiff"/><Relationship Id="rId9" Type="http://schemas.openxmlformats.org/officeDocument/2006/relationships/image" Target="../media/image112.tiff"/><Relationship Id="rId14" Type="http://schemas.openxmlformats.org/officeDocument/2006/relationships/image" Target="../media/image117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1.png"/><Relationship Id="rId7" Type="http://schemas.openxmlformats.org/officeDocument/2006/relationships/image" Target="../media/image115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0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0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12" Type="http://schemas.openxmlformats.org/officeDocument/2006/relationships/image" Target="../media/image1250.png"/><Relationship Id="rId17" Type="http://schemas.openxmlformats.org/officeDocument/2006/relationships/image" Target="../media/image130.png"/><Relationship Id="rId2" Type="http://schemas.openxmlformats.org/officeDocument/2006/relationships/image" Target="../media/image1150.png"/><Relationship Id="rId16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0.png"/><Relationship Id="rId11" Type="http://schemas.openxmlformats.org/officeDocument/2006/relationships/image" Target="../media/image1240.png"/><Relationship Id="rId5" Type="http://schemas.openxmlformats.org/officeDocument/2006/relationships/image" Target="../media/image1180.png"/><Relationship Id="rId15" Type="http://schemas.openxmlformats.org/officeDocument/2006/relationships/image" Target="../media/image128.png"/><Relationship Id="rId10" Type="http://schemas.openxmlformats.org/officeDocument/2006/relationships/image" Target="../media/image1230.png"/><Relationship Id="rId19" Type="http://schemas.openxmlformats.org/officeDocument/2006/relationships/image" Target="../media/image132.png"/><Relationship Id="rId4" Type="http://schemas.openxmlformats.org/officeDocument/2006/relationships/image" Target="../media/image1170.png"/><Relationship Id="rId9" Type="http://schemas.openxmlformats.org/officeDocument/2006/relationships/image" Target="../media/image1220.png"/><Relationship Id="rId14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10.tiff"/><Relationship Id="rId4" Type="http://schemas.openxmlformats.org/officeDocument/2006/relationships/image" Target="../media/image10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2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11.tiff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.tiff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ADDAE6-4B31-3A43-A680-0D4B5BBB3A16}"/>
              </a:ext>
            </a:extLst>
          </p:cNvPr>
          <p:cNvSpPr/>
          <p:nvPr/>
        </p:nvSpPr>
        <p:spPr>
          <a:xfrm>
            <a:off x="6099105" y="1340786"/>
            <a:ext cx="1396498" cy="1806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Prediction model </a:t>
            </a:r>
            <a:r>
              <a:rPr lang="en-US" i="1" dirty="0">
                <a:latin typeface="LM Roman 10" pitchFamily="2" charset="77"/>
                <a:ea typeface="Latin Modern Math" panose="02000503000000000000" pitchFamily="2" charset="77"/>
              </a:rPr>
              <a:t>f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2F2619D-C48A-CA44-8C78-16DB1FCE8F3F}"/>
              </a:ext>
            </a:extLst>
          </p:cNvPr>
          <p:cNvCxnSpPr>
            <a:cxnSpLocks/>
            <a:stCxn id="74" idx="3"/>
            <a:endCxn id="13" idx="1"/>
          </p:cNvCxnSpPr>
          <p:nvPr/>
        </p:nvCxnSpPr>
        <p:spPr>
          <a:xfrm flipV="1">
            <a:off x="5739552" y="2243836"/>
            <a:ext cx="359553" cy="13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582B702B-A763-8645-82DF-591E95E07A8A}"/>
              </a:ext>
            </a:extLst>
          </p:cNvPr>
          <p:cNvCxnSpPr>
            <a:cxnSpLocks/>
            <a:stCxn id="13" idx="3"/>
            <a:endCxn id="70" idx="1"/>
          </p:cNvCxnSpPr>
          <p:nvPr/>
        </p:nvCxnSpPr>
        <p:spPr>
          <a:xfrm>
            <a:off x="7495603" y="2243836"/>
            <a:ext cx="429982" cy="13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5D11E7C-1D98-2749-A86B-92453F91334E}"/>
              </a:ext>
            </a:extLst>
          </p:cNvPr>
          <p:cNvSpPr txBox="1"/>
          <p:nvPr/>
        </p:nvSpPr>
        <p:spPr>
          <a:xfrm>
            <a:off x="7573145" y="1627953"/>
            <a:ext cx="123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Prediction</a:t>
            </a:r>
            <a:endParaRPr lang="en-US" b="1" dirty="0">
              <a:latin typeface="Latin Modern Math" panose="02000503000000000000" pitchFamily="2" charset="77"/>
              <a:ea typeface="Latin Modern Math" panose="02000503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94940C6A-8E2A-FA45-BA6A-AD31B2C158A1}"/>
                  </a:ext>
                </a:extLst>
              </p:cNvPr>
              <p:cNvSpPr/>
              <p:nvPr/>
            </p:nvSpPr>
            <p:spPr>
              <a:xfrm>
                <a:off x="7925585" y="1997850"/>
                <a:ext cx="487344" cy="494741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108000" tIns="36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1900" i="1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94940C6A-8E2A-FA45-BA6A-AD31B2C15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585" y="1997850"/>
                <a:ext cx="487344" cy="49474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6433ACFD-1BF1-0842-8EB0-68D3F4843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367" y="1414126"/>
            <a:ext cx="2497185" cy="1662189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60E1981-A04D-7447-8FD6-086E25A58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68" y="4482896"/>
            <a:ext cx="2650141" cy="17640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C214D65-2F94-8247-86C5-248F219C8184}"/>
              </a:ext>
            </a:extLst>
          </p:cNvPr>
          <p:cNvSpPr txBox="1"/>
          <p:nvPr/>
        </p:nvSpPr>
        <p:spPr>
          <a:xfrm>
            <a:off x="8948054" y="4900412"/>
            <a:ext cx="19290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latin typeface="Palatino" pitchFamily="2" charset="77"/>
                <a:ea typeface="Palatino" pitchFamily="2" charset="77"/>
              </a:rPr>
              <a:t>a girl in a </a:t>
            </a:r>
            <a:r>
              <a:rPr lang="fr-FR" sz="1600" i="1" dirty="0" err="1">
                <a:latin typeface="Palatino" pitchFamily="2" charset="77"/>
                <a:ea typeface="Palatino" pitchFamily="2" charset="77"/>
              </a:rPr>
              <a:t>pink</a:t>
            </a:r>
            <a:r>
              <a:rPr lang="fr-FR" sz="1600" i="1" dirty="0">
                <a:latin typeface="Palatino" pitchFamily="2" charset="77"/>
                <a:ea typeface="Palatino" pitchFamily="2" charset="77"/>
              </a:rPr>
              <a:t> jacket on a bicycle passes a man in a </a:t>
            </a:r>
            <a:r>
              <a:rPr lang="fr-FR" sz="1600" i="1" dirty="0" err="1">
                <a:latin typeface="Palatino" pitchFamily="2" charset="77"/>
                <a:ea typeface="Palatino" pitchFamily="2" charset="77"/>
              </a:rPr>
              <a:t>blue</a:t>
            </a:r>
            <a:r>
              <a:rPr lang="fr-FR" sz="1600" i="1" dirty="0">
                <a:latin typeface="Palatino" pitchFamily="2" charset="77"/>
                <a:ea typeface="Palatino" pitchFamily="2" charset="77"/>
              </a:rPr>
              <a:t> cap on a bicycle.</a:t>
            </a:r>
            <a:endParaRPr lang="en-US" sz="1600" i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4AE5329-2A53-F949-A24A-10922E857A31}"/>
              </a:ext>
            </a:extLst>
          </p:cNvPr>
          <p:cNvSpPr txBox="1"/>
          <p:nvPr/>
        </p:nvSpPr>
        <p:spPr>
          <a:xfrm>
            <a:off x="1186498" y="4672833"/>
            <a:ext cx="1366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✓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Street</a:t>
            </a:r>
          </a:p>
          <a:p>
            <a:r>
              <a:rPr lang="en-US" sz="1200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✘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Office</a:t>
            </a:r>
          </a:p>
          <a:p>
            <a:r>
              <a:rPr lang="en-US" sz="1200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✘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Bedroom</a:t>
            </a:r>
          </a:p>
          <a:p>
            <a:r>
              <a:rPr lang="en-US" sz="1200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✘</a:t>
            </a:r>
            <a:r>
              <a:rPr lang="en-US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7A25EF2-580D-CE46-8C41-469E14CC3D1C}"/>
              </a:ext>
            </a:extLst>
          </p:cNvPr>
          <p:cNvSpPr txBox="1"/>
          <p:nvPr/>
        </p:nvSpPr>
        <p:spPr>
          <a:xfrm>
            <a:off x="1089517" y="409132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" pitchFamily="2" charset="77"/>
                <a:ea typeface="Palatino" pitchFamily="2" charset="77"/>
              </a:rPr>
              <a:t>Classification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2A5CD0D-BFED-A24A-AE85-E1430AEBD4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3297552" y="4482896"/>
            <a:ext cx="2650140" cy="176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C3A2D0B2-5115-D940-A7C2-E78FE9A6DB58}"/>
              </a:ext>
            </a:extLst>
          </p:cNvPr>
          <p:cNvSpPr txBox="1"/>
          <p:nvPr/>
        </p:nvSpPr>
        <p:spPr>
          <a:xfrm>
            <a:off x="3705077" y="409132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" pitchFamily="2" charset="77"/>
                <a:ea typeface="Palatino" pitchFamily="2" charset="77"/>
              </a:rPr>
              <a:t>Object detection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EE55244-BC04-734E-993F-3426914D1AB8}"/>
              </a:ext>
            </a:extLst>
          </p:cNvPr>
          <p:cNvSpPr txBox="1"/>
          <p:nvPr/>
        </p:nvSpPr>
        <p:spPr>
          <a:xfrm>
            <a:off x="9243974" y="409132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" pitchFamily="2" charset="77"/>
                <a:ea typeface="Palatino" pitchFamily="2" charset="77"/>
              </a:rPr>
              <a:t>Captioning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4FCC9B4-B684-3F42-86B2-52532FE10CB1}"/>
              </a:ext>
            </a:extLst>
          </p:cNvPr>
          <p:cNvSpPr txBox="1"/>
          <p:nvPr/>
        </p:nvSpPr>
        <p:spPr>
          <a:xfrm>
            <a:off x="6599560" y="409132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" pitchFamily="2" charset="77"/>
                <a:ea typeface="Palatino" pitchFamily="2" charset="77"/>
              </a:rPr>
              <a:t>Segmentation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F0DDEFA-2835-E54B-93D1-BCD8E02684F1}"/>
              </a:ext>
            </a:extLst>
          </p:cNvPr>
          <p:cNvSpPr txBox="1"/>
          <p:nvPr/>
        </p:nvSpPr>
        <p:spPr>
          <a:xfrm>
            <a:off x="10844140" y="40252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1DE6A15-C5D1-A64B-A1BD-953766706426}"/>
              </a:ext>
            </a:extLst>
          </p:cNvPr>
          <p:cNvSpPr txBox="1"/>
          <p:nvPr/>
        </p:nvSpPr>
        <p:spPr>
          <a:xfrm>
            <a:off x="1568475" y="3536512"/>
            <a:ext cx="836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Palatino" pitchFamily="2" charset="77"/>
                <a:ea typeface="Palatino" pitchFamily="2" charset="77"/>
              </a:rPr>
              <a:t>Examples of different tasks (i.e. types of prediction) in Computer Vision: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F9F5E65-5F78-CD46-9E06-618098386E59}"/>
              </a:ext>
            </a:extLst>
          </p:cNvPr>
          <p:cNvSpPr/>
          <p:nvPr/>
        </p:nvSpPr>
        <p:spPr>
          <a:xfrm>
            <a:off x="3590925" y="4940587"/>
            <a:ext cx="500063" cy="84296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7E23C07-2116-254D-B986-BF2DE0B866E8}"/>
              </a:ext>
            </a:extLst>
          </p:cNvPr>
          <p:cNvSpPr/>
          <p:nvPr/>
        </p:nvSpPr>
        <p:spPr>
          <a:xfrm>
            <a:off x="3436100" y="5312061"/>
            <a:ext cx="1004995" cy="60051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7619C3B-870C-7447-827B-75B613531ECB}"/>
              </a:ext>
            </a:extLst>
          </p:cNvPr>
          <p:cNvSpPr txBox="1"/>
          <p:nvPr/>
        </p:nvSpPr>
        <p:spPr>
          <a:xfrm>
            <a:off x="3514871" y="4673525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person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CDC257C-E613-E041-874A-64E699995678}"/>
              </a:ext>
            </a:extLst>
          </p:cNvPr>
          <p:cNvSpPr/>
          <p:nvPr/>
        </p:nvSpPr>
        <p:spPr>
          <a:xfrm>
            <a:off x="4541171" y="5100257"/>
            <a:ext cx="191625" cy="50362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6AD67BC-4203-4E48-894C-A4EF808711F2}"/>
              </a:ext>
            </a:extLst>
          </p:cNvPr>
          <p:cNvSpPr txBox="1"/>
          <p:nvPr/>
        </p:nvSpPr>
        <p:spPr>
          <a:xfrm>
            <a:off x="4455178" y="4825124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person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57B2EA0-D802-E045-9215-92478A59A76B}"/>
              </a:ext>
            </a:extLst>
          </p:cNvPr>
          <p:cNvSpPr/>
          <p:nvPr/>
        </p:nvSpPr>
        <p:spPr>
          <a:xfrm>
            <a:off x="4756612" y="5312061"/>
            <a:ext cx="1171380" cy="6848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8612DF8-DE24-C144-83C6-165A2A69E262}"/>
              </a:ext>
            </a:extLst>
          </p:cNvPr>
          <p:cNvSpPr/>
          <p:nvPr/>
        </p:nvSpPr>
        <p:spPr>
          <a:xfrm>
            <a:off x="4557143" y="5361867"/>
            <a:ext cx="141692" cy="33119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A1BAE-45C5-7649-B8CD-89E7D6B1C6CA}"/>
              </a:ext>
            </a:extLst>
          </p:cNvPr>
          <p:cNvSpPr/>
          <p:nvPr/>
        </p:nvSpPr>
        <p:spPr>
          <a:xfrm>
            <a:off x="4131051" y="5210070"/>
            <a:ext cx="253309" cy="21787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69A42DB-4EEA-694A-8F68-E60148B660B0}"/>
              </a:ext>
            </a:extLst>
          </p:cNvPr>
          <p:cNvSpPr txBox="1"/>
          <p:nvPr/>
        </p:nvSpPr>
        <p:spPr>
          <a:xfrm>
            <a:off x="4049940" y="4982043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car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2837909-92A5-FE43-BB51-95B422430BBC}"/>
              </a:ext>
            </a:extLst>
          </p:cNvPr>
          <p:cNvSpPr txBox="1"/>
          <p:nvPr/>
        </p:nvSpPr>
        <p:spPr>
          <a:xfrm>
            <a:off x="3345553" y="5872818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bike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2F9A7AD-7B62-194F-B342-1C682AFE65FE}"/>
              </a:ext>
            </a:extLst>
          </p:cNvPr>
          <p:cNvSpPr txBox="1"/>
          <p:nvPr/>
        </p:nvSpPr>
        <p:spPr>
          <a:xfrm>
            <a:off x="4464911" y="5651300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bike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81E22F8-C9F3-E549-A867-B0FFB11A8505}"/>
              </a:ext>
            </a:extLst>
          </p:cNvPr>
          <p:cNvSpPr txBox="1"/>
          <p:nvPr/>
        </p:nvSpPr>
        <p:spPr>
          <a:xfrm>
            <a:off x="4677188" y="5962829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bike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D6D0034-02DD-1D47-B4B4-4C0E53CC5B0F}"/>
              </a:ext>
            </a:extLst>
          </p:cNvPr>
          <p:cNvSpPr/>
          <p:nvPr/>
        </p:nvSpPr>
        <p:spPr>
          <a:xfrm>
            <a:off x="5049807" y="4477747"/>
            <a:ext cx="197967" cy="35676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F4D420D-DFF2-2042-9ED8-B301C87784B9}"/>
              </a:ext>
            </a:extLst>
          </p:cNvPr>
          <p:cNvSpPr txBox="1"/>
          <p:nvPr/>
        </p:nvSpPr>
        <p:spPr>
          <a:xfrm>
            <a:off x="4067538" y="4435813"/>
            <a:ext cx="1101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9F7800"/>
                </a:solidFill>
                <a:latin typeface="Palatino" pitchFamily="2" charset="77"/>
                <a:ea typeface="Palatino" pitchFamily="2" charset="77"/>
              </a:rPr>
              <a:t>traffic light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EAD2447-BEE6-8B41-9E66-690FA53BA4AC}"/>
              </a:ext>
            </a:extLst>
          </p:cNvPr>
          <p:cNvSpPr/>
          <p:nvPr/>
        </p:nvSpPr>
        <p:spPr>
          <a:xfrm>
            <a:off x="5082903" y="4760918"/>
            <a:ext cx="544495" cy="111224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D881935-3FEA-5342-8125-90B451847DDD}"/>
              </a:ext>
            </a:extLst>
          </p:cNvPr>
          <p:cNvSpPr txBox="1"/>
          <p:nvPr/>
        </p:nvSpPr>
        <p:spPr>
          <a:xfrm>
            <a:off x="5013071" y="4503795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person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7053B1A-C1BC-254A-8111-6DC5BEC9A376}"/>
              </a:ext>
            </a:extLst>
          </p:cNvPr>
          <p:cNvGrpSpPr/>
          <p:nvPr/>
        </p:nvGrpSpPr>
        <p:grpSpPr>
          <a:xfrm>
            <a:off x="6374496" y="2013678"/>
            <a:ext cx="845716" cy="972088"/>
            <a:chOff x="7750941" y="1881709"/>
            <a:chExt cx="845716" cy="97208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E2A674E-BFE4-DA41-819D-57CB607055D8}"/>
                </a:ext>
              </a:extLst>
            </p:cNvPr>
            <p:cNvSpPr/>
            <p:nvPr/>
          </p:nvSpPr>
          <p:spPr>
            <a:xfrm>
              <a:off x="8062009" y="2319149"/>
              <a:ext cx="534648" cy="534648"/>
            </a:xfrm>
            <a:custGeom>
              <a:avLst/>
              <a:gdLst>
                <a:gd name="connsiteX0" fmla="*/ 379495 w 534648"/>
                <a:gd name="connsiteY0" fmla="*/ 85243 h 534648"/>
                <a:gd name="connsiteX1" fmla="*/ 421083 w 534648"/>
                <a:gd name="connsiteY1" fmla="*/ 50346 h 534648"/>
                <a:gd name="connsiteX2" fmla="*/ 454306 w 534648"/>
                <a:gd name="connsiteY2" fmla="*/ 78224 h 534648"/>
                <a:gd name="connsiteX3" fmla="*/ 427160 w 534648"/>
                <a:gd name="connsiteY3" fmla="*/ 125239 h 534648"/>
                <a:gd name="connsiteX4" fmla="*/ 470291 w 534648"/>
                <a:gd name="connsiteY4" fmla="*/ 199945 h 534648"/>
                <a:gd name="connsiteX5" fmla="*/ 524581 w 534648"/>
                <a:gd name="connsiteY5" fmla="*/ 199943 h 534648"/>
                <a:gd name="connsiteX6" fmla="*/ 532112 w 534648"/>
                <a:gd name="connsiteY6" fmla="*/ 242654 h 534648"/>
                <a:gd name="connsiteX7" fmla="*/ 481096 w 534648"/>
                <a:gd name="connsiteY7" fmla="*/ 261221 h 534648"/>
                <a:gd name="connsiteX8" fmla="*/ 466117 w 534648"/>
                <a:gd name="connsiteY8" fmla="*/ 346173 h 534648"/>
                <a:gd name="connsiteX9" fmla="*/ 507706 w 534648"/>
                <a:gd name="connsiteY9" fmla="*/ 381069 h 534648"/>
                <a:gd name="connsiteX10" fmla="*/ 486021 w 534648"/>
                <a:gd name="connsiteY10" fmla="*/ 418628 h 534648"/>
                <a:gd name="connsiteX11" fmla="*/ 435006 w 534648"/>
                <a:gd name="connsiteY11" fmla="*/ 400059 h 534648"/>
                <a:gd name="connsiteX12" fmla="*/ 368925 w 534648"/>
                <a:gd name="connsiteY12" fmla="*/ 455508 h 534648"/>
                <a:gd name="connsiteX13" fmla="*/ 378353 w 534648"/>
                <a:gd name="connsiteY13" fmla="*/ 508972 h 534648"/>
                <a:gd name="connsiteX14" fmla="*/ 337599 w 534648"/>
                <a:gd name="connsiteY14" fmla="*/ 523805 h 534648"/>
                <a:gd name="connsiteX15" fmla="*/ 310455 w 534648"/>
                <a:gd name="connsiteY15" fmla="*/ 476789 h 534648"/>
                <a:gd name="connsiteX16" fmla="*/ 224192 w 534648"/>
                <a:gd name="connsiteY16" fmla="*/ 476789 h 534648"/>
                <a:gd name="connsiteX17" fmla="*/ 197049 w 534648"/>
                <a:gd name="connsiteY17" fmla="*/ 523805 h 534648"/>
                <a:gd name="connsiteX18" fmla="*/ 156295 w 534648"/>
                <a:gd name="connsiteY18" fmla="*/ 508972 h 534648"/>
                <a:gd name="connsiteX19" fmla="*/ 165723 w 534648"/>
                <a:gd name="connsiteY19" fmla="*/ 455508 h 534648"/>
                <a:gd name="connsiteX20" fmla="*/ 99642 w 534648"/>
                <a:gd name="connsiteY20" fmla="*/ 400059 h 534648"/>
                <a:gd name="connsiteX21" fmla="*/ 48627 w 534648"/>
                <a:gd name="connsiteY21" fmla="*/ 418628 h 534648"/>
                <a:gd name="connsiteX22" fmla="*/ 26942 w 534648"/>
                <a:gd name="connsiteY22" fmla="*/ 381069 h 534648"/>
                <a:gd name="connsiteX23" fmla="*/ 68531 w 534648"/>
                <a:gd name="connsiteY23" fmla="*/ 346173 h 534648"/>
                <a:gd name="connsiteX24" fmla="*/ 53552 w 534648"/>
                <a:gd name="connsiteY24" fmla="*/ 261221 h 534648"/>
                <a:gd name="connsiteX25" fmla="*/ 2536 w 534648"/>
                <a:gd name="connsiteY25" fmla="*/ 242654 h 534648"/>
                <a:gd name="connsiteX26" fmla="*/ 10067 w 534648"/>
                <a:gd name="connsiteY26" fmla="*/ 199943 h 534648"/>
                <a:gd name="connsiteX27" fmla="*/ 64357 w 534648"/>
                <a:gd name="connsiteY27" fmla="*/ 199945 h 534648"/>
                <a:gd name="connsiteX28" fmla="*/ 107488 w 534648"/>
                <a:gd name="connsiteY28" fmla="*/ 125239 h 534648"/>
                <a:gd name="connsiteX29" fmla="*/ 80342 w 534648"/>
                <a:gd name="connsiteY29" fmla="*/ 78224 h 534648"/>
                <a:gd name="connsiteX30" fmla="*/ 113565 w 534648"/>
                <a:gd name="connsiteY30" fmla="*/ 50346 h 534648"/>
                <a:gd name="connsiteX31" fmla="*/ 155153 w 534648"/>
                <a:gd name="connsiteY31" fmla="*/ 85243 h 534648"/>
                <a:gd name="connsiteX32" fmla="*/ 236214 w 534648"/>
                <a:gd name="connsiteY32" fmla="*/ 55739 h 534648"/>
                <a:gd name="connsiteX33" fmla="*/ 245639 w 534648"/>
                <a:gd name="connsiteY33" fmla="*/ 2275 h 534648"/>
                <a:gd name="connsiteX34" fmla="*/ 289009 w 534648"/>
                <a:gd name="connsiteY34" fmla="*/ 2275 h 534648"/>
                <a:gd name="connsiteX35" fmla="*/ 298435 w 534648"/>
                <a:gd name="connsiteY35" fmla="*/ 55740 h 534648"/>
                <a:gd name="connsiteX36" fmla="*/ 379496 w 534648"/>
                <a:gd name="connsiteY36" fmla="*/ 85244 h 534648"/>
                <a:gd name="connsiteX37" fmla="*/ 379495 w 534648"/>
                <a:gd name="connsiteY37" fmla="*/ 85243 h 53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4648" h="534648">
                  <a:moveTo>
                    <a:pt x="379495" y="85243"/>
                  </a:moveTo>
                  <a:lnTo>
                    <a:pt x="421083" y="50346"/>
                  </a:lnTo>
                  <a:lnTo>
                    <a:pt x="454306" y="78224"/>
                  </a:lnTo>
                  <a:lnTo>
                    <a:pt x="427160" y="125239"/>
                  </a:lnTo>
                  <a:cubicBezTo>
                    <a:pt x="446462" y="146953"/>
                    <a:pt x="461138" y="172372"/>
                    <a:pt x="470291" y="199945"/>
                  </a:cubicBezTo>
                  <a:lnTo>
                    <a:pt x="524581" y="199943"/>
                  </a:lnTo>
                  <a:lnTo>
                    <a:pt x="532112" y="242654"/>
                  </a:lnTo>
                  <a:lnTo>
                    <a:pt x="481096" y="261221"/>
                  </a:lnTo>
                  <a:cubicBezTo>
                    <a:pt x="481925" y="290262"/>
                    <a:pt x="476828" y="319167"/>
                    <a:pt x="466117" y="346173"/>
                  </a:cubicBezTo>
                  <a:lnTo>
                    <a:pt x="507706" y="381069"/>
                  </a:lnTo>
                  <a:lnTo>
                    <a:pt x="486021" y="418628"/>
                  </a:lnTo>
                  <a:lnTo>
                    <a:pt x="435006" y="400059"/>
                  </a:lnTo>
                  <a:cubicBezTo>
                    <a:pt x="416974" y="422839"/>
                    <a:pt x="394490" y="441705"/>
                    <a:pt x="368925" y="455508"/>
                  </a:cubicBezTo>
                  <a:lnTo>
                    <a:pt x="378353" y="508972"/>
                  </a:lnTo>
                  <a:lnTo>
                    <a:pt x="337599" y="523805"/>
                  </a:lnTo>
                  <a:lnTo>
                    <a:pt x="310455" y="476789"/>
                  </a:lnTo>
                  <a:cubicBezTo>
                    <a:pt x="281999" y="482648"/>
                    <a:pt x="252648" y="482648"/>
                    <a:pt x="224192" y="476789"/>
                  </a:cubicBezTo>
                  <a:lnTo>
                    <a:pt x="197049" y="523805"/>
                  </a:lnTo>
                  <a:lnTo>
                    <a:pt x="156295" y="508972"/>
                  </a:lnTo>
                  <a:lnTo>
                    <a:pt x="165723" y="455508"/>
                  </a:lnTo>
                  <a:cubicBezTo>
                    <a:pt x="140158" y="441706"/>
                    <a:pt x="117674" y="422839"/>
                    <a:pt x="99642" y="400059"/>
                  </a:cubicBezTo>
                  <a:lnTo>
                    <a:pt x="48627" y="418628"/>
                  </a:lnTo>
                  <a:lnTo>
                    <a:pt x="26942" y="381069"/>
                  </a:lnTo>
                  <a:lnTo>
                    <a:pt x="68531" y="346173"/>
                  </a:lnTo>
                  <a:cubicBezTo>
                    <a:pt x="57819" y="319167"/>
                    <a:pt x="52723" y="290262"/>
                    <a:pt x="53552" y="261221"/>
                  </a:cubicBezTo>
                  <a:lnTo>
                    <a:pt x="2536" y="242654"/>
                  </a:lnTo>
                  <a:lnTo>
                    <a:pt x="10067" y="199943"/>
                  </a:lnTo>
                  <a:lnTo>
                    <a:pt x="64357" y="199945"/>
                  </a:lnTo>
                  <a:cubicBezTo>
                    <a:pt x="73510" y="172372"/>
                    <a:pt x="88186" y="146953"/>
                    <a:pt x="107488" y="125239"/>
                  </a:cubicBezTo>
                  <a:lnTo>
                    <a:pt x="80342" y="78224"/>
                  </a:lnTo>
                  <a:lnTo>
                    <a:pt x="113565" y="50346"/>
                  </a:lnTo>
                  <a:lnTo>
                    <a:pt x="155153" y="85243"/>
                  </a:lnTo>
                  <a:cubicBezTo>
                    <a:pt x="179889" y="70005"/>
                    <a:pt x="207470" y="59966"/>
                    <a:pt x="236214" y="55739"/>
                  </a:cubicBezTo>
                  <a:lnTo>
                    <a:pt x="245639" y="2275"/>
                  </a:lnTo>
                  <a:lnTo>
                    <a:pt x="289009" y="2275"/>
                  </a:lnTo>
                  <a:lnTo>
                    <a:pt x="298435" y="55740"/>
                  </a:lnTo>
                  <a:cubicBezTo>
                    <a:pt x="327179" y="59966"/>
                    <a:pt x="354760" y="70005"/>
                    <a:pt x="379496" y="85244"/>
                  </a:cubicBezTo>
                  <a:lnTo>
                    <a:pt x="379495" y="85243"/>
                  </a:lnTo>
                  <a:close/>
                </a:path>
              </a:pathLst>
            </a:custGeom>
            <a:solidFill>
              <a:srgbClr val="5882C8"/>
            </a:solidFill>
            <a:ln w="63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458" tIns="139209" rIns="121458" bIns="148559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 </a:t>
              </a: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FF4585B-FCD1-BC49-91E9-0D6C64E79081}"/>
                </a:ext>
              </a:extLst>
            </p:cNvPr>
            <p:cNvSpPr/>
            <p:nvPr/>
          </p:nvSpPr>
          <p:spPr>
            <a:xfrm>
              <a:off x="7750941" y="2192778"/>
              <a:ext cx="388835" cy="388835"/>
            </a:xfrm>
            <a:custGeom>
              <a:avLst/>
              <a:gdLst>
                <a:gd name="connsiteX0" fmla="*/ 290945 w 388835"/>
                <a:gd name="connsiteY0" fmla="*/ 98482 h 388835"/>
                <a:gd name="connsiteX1" fmla="*/ 348311 w 388835"/>
                <a:gd name="connsiteY1" fmla="*/ 81193 h 388835"/>
                <a:gd name="connsiteX2" fmla="*/ 369420 w 388835"/>
                <a:gd name="connsiteY2" fmla="*/ 117754 h 388835"/>
                <a:gd name="connsiteX3" fmla="*/ 325764 w 388835"/>
                <a:gd name="connsiteY3" fmla="*/ 158790 h 388835"/>
                <a:gd name="connsiteX4" fmla="*/ 325764 w 388835"/>
                <a:gd name="connsiteY4" fmla="*/ 230044 h 388835"/>
                <a:gd name="connsiteX5" fmla="*/ 369420 w 388835"/>
                <a:gd name="connsiteY5" fmla="*/ 271081 h 388835"/>
                <a:gd name="connsiteX6" fmla="*/ 348311 w 388835"/>
                <a:gd name="connsiteY6" fmla="*/ 307642 h 388835"/>
                <a:gd name="connsiteX7" fmla="*/ 290945 w 388835"/>
                <a:gd name="connsiteY7" fmla="*/ 290353 h 388835"/>
                <a:gd name="connsiteX8" fmla="*/ 229237 w 388835"/>
                <a:gd name="connsiteY8" fmla="*/ 325980 h 388835"/>
                <a:gd name="connsiteX9" fmla="*/ 215526 w 388835"/>
                <a:gd name="connsiteY9" fmla="*/ 384305 h 388835"/>
                <a:gd name="connsiteX10" fmla="*/ 173309 w 388835"/>
                <a:gd name="connsiteY10" fmla="*/ 384305 h 388835"/>
                <a:gd name="connsiteX11" fmla="*/ 159598 w 388835"/>
                <a:gd name="connsiteY11" fmla="*/ 325980 h 388835"/>
                <a:gd name="connsiteX12" fmla="*/ 97890 w 388835"/>
                <a:gd name="connsiteY12" fmla="*/ 290353 h 388835"/>
                <a:gd name="connsiteX13" fmla="*/ 40524 w 388835"/>
                <a:gd name="connsiteY13" fmla="*/ 307642 h 388835"/>
                <a:gd name="connsiteX14" fmla="*/ 19415 w 388835"/>
                <a:gd name="connsiteY14" fmla="*/ 271081 h 388835"/>
                <a:gd name="connsiteX15" fmla="*/ 63071 w 388835"/>
                <a:gd name="connsiteY15" fmla="*/ 230045 h 388835"/>
                <a:gd name="connsiteX16" fmla="*/ 63071 w 388835"/>
                <a:gd name="connsiteY16" fmla="*/ 158791 h 388835"/>
                <a:gd name="connsiteX17" fmla="*/ 19415 w 388835"/>
                <a:gd name="connsiteY17" fmla="*/ 117754 h 388835"/>
                <a:gd name="connsiteX18" fmla="*/ 40524 w 388835"/>
                <a:gd name="connsiteY18" fmla="*/ 81193 h 388835"/>
                <a:gd name="connsiteX19" fmla="*/ 97890 w 388835"/>
                <a:gd name="connsiteY19" fmla="*/ 98482 h 388835"/>
                <a:gd name="connsiteX20" fmla="*/ 159598 w 388835"/>
                <a:gd name="connsiteY20" fmla="*/ 62855 h 388835"/>
                <a:gd name="connsiteX21" fmla="*/ 173309 w 388835"/>
                <a:gd name="connsiteY21" fmla="*/ 4530 h 388835"/>
                <a:gd name="connsiteX22" fmla="*/ 215526 w 388835"/>
                <a:gd name="connsiteY22" fmla="*/ 4530 h 388835"/>
                <a:gd name="connsiteX23" fmla="*/ 229237 w 388835"/>
                <a:gd name="connsiteY23" fmla="*/ 62855 h 388835"/>
                <a:gd name="connsiteX24" fmla="*/ 290945 w 388835"/>
                <a:gd name="connsiteY24" fmla="*/ 98482 h 38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8835" h="388835">
                  <a:moveTo>
                    <a:pt x="290945" y="98482"/>
                  </a:moveTo>
                  <a:lnTo>
                    <a:pt x="348311" y="81193"/>
                  </a:lnTo>
                  <a:lnTo>
                    <a:pt x="369420" y="117754"/>
                  </a:lnTo>
                  <a:lnTo>
                    <a:pt x="325764" y="158790"/>
                  </a:lnTo>
                  <a:cubicBezTo>
                    <a:pt x="332092" y="182120"/>
                    <a:pt x="332092" y="206714"/>
                    <a:pt x="325764" y="230044"/>
                  </a:cubicBezTo>
                  <a:lnTo>
                    <a:pt x="369420" y="271081"/>
                  </a:lnTo>
                  <a:lnTo>
                    <a:pt x="348311" y="307642"/>
                  </a:lnTo>
                  <a:lnTo>
                    <a:pt x="290945" y="290353"/>
                  </a:lnTo>
                  <a:cubicBezTo>
                    <a:pt x="273905" y="307498"/>
                    <a:pt x="252605" y="319796"/>
                    <a:pt x="229237" y="325980"/>
                  </a:cubicBezTo>
                  <a:lnTo>
                    <a:pt x="215526" y="384305"/>
                  </a:lnTo>
                  <a:lnTo>
                    <a:pt x="173309" y="384305"/>
                  </a:lnTo>
                  <a:lnTo>
                    <a:pt x="159598" y="325980"/>
                  </a:lnTo>
                  <a:cubicBezTo>
                    <a:pt x="136230" y="319795"/>
                    <a:pt x="114930" y="307498"/>
                    <a:pt x="97890" y="290353"/>
                  </a:cubicBezTo>
                  <a:lnTo>
                    <a:pt x="40524" y="307642"/>
                  </a:lnTo>
                  <a:lnTo>
                    <a:pt x="19415" y="271081"/>
                  </a:lnTo>
                  <a:lnTo>
                    <a:pt x="63071" y="230045"/>
                  </a:lnTo>
                  <a:cubicBezTo>
                    <a:pt x="56743" y="206715"/>
                    <a:pt x="56743" y="182121"/>
                    <a:pt x="63071" y="158791"/>
                  </a:cubicBezTo>
                  <a:lnTo>
                    <a:pt x="19415" y="117754"/>
                  </a:lnTo>
                  <a:lnTo>
                    <a:pt x="40524" y="81193"/>
                  </a:lnTo>
                  <a:lnTo>
                    <a:pt x="97890" y="98482"/>
                  </a:lnTo>
                  <a:cubicBezTo>
                    <a:pt x="114930" y="81337"/>
                    <a:pt x="136230" y="69039"/>
                    <a:pt x="159598" y="62855"/>
                  </a:cubicBezTo>
                  <a:lnTo>
                    <a:pt x="173309" y="4530"/>
                  </a:lnTo>
                  <a:lnTo>
                    <a:pt x="215526" y="4530"/>
                  </a:lnTo>
                  <a:lnTo>
                    <a:pt x="229237" y="62855"/>
                  </a:lnTo>
                  <a:cubicBezTo>
                    <a:pt x="252605" y="69040"/>
                    <a:pt x="273905" y="81337"/>
                    <a:pt x="290945" y="98482"/>
                  </a:cubicBezTo>
                  <a:close/>
                </a:path>
              </a:pathLst>
            </a:custGeom>
            <a:solidFill>
              <a:srgbClr val="7E9DD4"/>
            </a:solidFill>
            <a:ln w="63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860" tIns="112452" rIns="111860" bIns="112452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 </a:t>
              </a: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52382B59-FD7B-774F-97A1-7849C105ADB4}"/>
                </a:ext>
              </a:extLst>
            </p:cNvPr>
            <p:cNvSpPr/>
            <p:nvPr/>
          </p:nvSpPr>
          <p:spPr>
            <a:xfrm>
              <a:off x="7925916" y="1881709"/>
              <a:ext cx="466603" cy="466603"/>
            </a:xfrm>
            <a:custGeom>
              <a:avLst/>
              <a:gdLst>
                <a:gd name="connsiteX0" fmla="*/ 285066 w 380979"/>
                <a:gd name="connsiteY0" fmla="*/ 96492 h 380979"/>
                <a:gd name="connsiteX1" fmla="*/ 341274 w 380979"/>
                <a:gd name="connsiteY1" fmla="*/ 79552 h 380979"/>
                <a:gd name="connsiteX2" fmla="*/ 361956 w 380979"/>
                <a:gd name="connsiteY2" fmla="*/ 115375 h 380979"/>
                <a:gd name="connsiteX3" fmla="*/ 319182 w 380979"/>
                <a:gd name="connsiteY3" fmla="*/ 155582 h 380979"/>
                <a:gd name="connsiteX4" fmla="*/ 319182 w 380979"/>
                <a:gd name="connsiteY4" fmla="*/ 225397 h 380979"/>
                <a:gd name="connsiteX5" fmla="*/ 361956 w 380979"/>
                <a:gd name="connsiteY5" fmla="*/ 265604 h 380979"/>
                <a:gd name="connsiteX6" fmla="*/ 341274 w 380979"/>
                <a:gd name="connsiteY6" fmla="*/ 301427 h 380979"/>
                <a:gd name="connsiteX7" fmla="*/ 285066 w 380979"/>
                <a:gd name="connsiteY7" fmla="*/ 284487 h 380979"/>
                <a:gd name="connsiteX8" fmla="*/ 224604 w 380979"/>
                <a:gd name="connsiteY8" fmla="*/ 319394 h 380979"/>
                <a:gd name="connsiteX9" fmla="*/ 211172 w 380979"/>
                <a:gd name="connsiteY9" fmla="*/ 376541 h 380979"/>
                <a:gd name="connsiteX10" fmla="*/ 169807 w 380979"/>
                <a:gd name="connsiteY10" fmla="*/ 376541 h 380979"/>
                <a:gd name="connsiteX11" fmla="*/ 156374 w 380979"/>
                <a:gd name="connsiteY11" fmla="*/ 319394 h 380979"/>
                <a:gd name="connsiteX12" fmla="*/ 95912 w 380979"/>
                <a:gd name="connsiteY12" fmla="*/ 284487 h 380979"/>
                <a:gd name="connsiteX13" fmla="*/ 39705 w 380979"/>
                <a:gd name="connsiteY13" fmla="*/ 301427 h 380979"/>
                <a:gd name="connsiteX14" fmla="*/ 19023 w 380979"/>
                <a:gd name="connsiteY14" fmla="*/ 265604 h 380979"/>
                <a:gd name="connsiteX15" fmla="*/ 61797 w 380979"/>
                <a:gd name="connsiteY15" fmla="*/ 225397 h 380979"/>
                <a:gd name="connsiteX16" fmla="*/ 61797 w 380979"/>
                <a:gd name="connsiteY16" fmla="*/ 155582 h 380979"/>
                <a:gd name="connsiteX17" fmla="*/ 19023 w 380979"/>
                <a:gd name="connsiteY17" fmla="*/ 115375 h 380979"/>
                <a:gd name="connsiteX18" fmla="*/ 39705 w 380979"/>
                <a:gd name="connsiteY18" fmla="*/ 79552 h 380979"/>
                <a:gd name="connsiteX19" fmla="*/ 95913 w 380979"/>
                <a:gd name="connsiteY19" fmla="*/ 96492 h 380979"/>
                <a:gd name="connsiteX20" fmla="*/ 156375 w 380979"/>
                <a:gd name="connsiteY20" fmla="*/ 61585 h 380979"/>
                <a:gd name="connsiteX21" fmla="*/ 169807 w 380979"/>
                <a:gd name="connsiteY21" fmla="*/ 4438 h 380979"/>
                <a:gd name="connsiteX22" fmla="*/ 211172 w 380979"/>
                <a:gd name="connsiteY22" fmla="*/ 4438 h 380979"/>
                <a:gd name="connsiteX23" fmla="*/ 224605 w 380979"/>
                <a:gd name="connsiteY23" fmla="*/ 61585 h 380979"/>
                <a:gd name="connsiteX24" fmla="*/ 285067 w 380979"/>
                <a:gd name="connsiteY24" fmla="*/ 96492 h 380979"/>
                <a:gd name="connsiteX25" fmla="*/ 285066 w 380979"/>
                <a:gd name="connsiteY25" fmla="*/ 96492 h 38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0979" h="380979">
                  <a:moveTo>
                    <a:pt x="245216" y="96370"/>
                  </a:moveTo>
                  <a:lnTo>
                    <a:pt x="285965" y="71132"/>
                  </a:lnTo>
                  <a:lnTo>
                    <a:pt x="309847" y="95014"/>
                  </a:lnTo>
                  <a:lnTo>
                    <a:pt x="284609" y="135763"/>
                  </a:lnTo>
                  <a:cubicBezTo>
                    <a:pt x="294330" y="152481"/>
                    <a:pt x="299422" y="171486"/>
                    <a:pt x="299363" y="190824"/>
                  </a:cubicBezTo>
                  <a:lnTo>
                    <a:pt x="341594" y="213495"/>
                  </a:lnTo>
                  <a:lnTo>
                    <a:pt x="332853" y="246119"/>
                  </a:lnTo>
                  <a:lnTo>
                    <a:pt x="284943" y="244637"/>
                  </a:lnTo>
                  <a:cubicBezTo>
                    <a:pt x="275326" y="261414"/>
                    <a:pt x="261413" y="275327"/>
                    <a:pt x="244635" y="284944"/>
                  </a:cubicBezTo>
                  <a:lnTo>
                    <a:pt x="246118" y="332853"/>
                  </a:lnTo>
                  <a:lnTo>
                    <a:pt x="213495" y="341594"/>
                  </a:lnTo>
                  <a:lnTo>
                    <a:pt x="190824" y="299363"/>
                  </a:lnTo>
                  <a:cubicBezTo>
                    <a:pt x="171486" y="299422"/>
                    <a:pt x="152480" y="294329"/>
                    <a:pt x="135763" y="284609"/>
                  </a:cubicBezTo>
                  <a:lnTo>
                    <a:pt x="95014" y="309847"/>
                  </a:lnTo>
                  <a:lnTo>
                    <a:pt x="71132" y="285965"/>
                  </a:lnTo>
                  <a:lnTo>
                    <a:pt x="96370" y="245216"/>
                  </a:lnTo>
                  <a:cubicBezTo>
                    <a:pt x="86649" y="228498"/>
                    <a:pt x="81557" y="209493"/>
                    <a:pt x="81616" y="190155"/>
                  </a:cubicBezTo>
                  <a:lnTo>
                    <a:pt x="39385" y="167484"/>
                  </a:lnTo>
                  <a:lnTo>
                    <a:pt x="48126" y="134860"/>
                  </a:lnTo>
                  <a:lnTo>
                    <a:pt x="96036" y="136342"/>
                  </a:lnTo>
                  <a:cubicBezTo>
                    <a:pt x="105653" y="119565"/>
                    <a:pt x="119566" y="105652"/>
                    <a:pt x="136344" y="96035"/>
                  </a:cubicBezTo>
                  <a:lnTo>
                    <a:pt x="134861" y="48126"/>
                  </a:lnTo>
                  <a:lnTo>
                    <a:pt x="167484" y="39385"/>
                  </a:lnTo>
                  <a:lnTo>
                    <a:pt x="190155" y="81616"/>
                  </a:lnTo>
                  <a:cubicBezTo>
                    <a:pt x="209493" y="81557"/>
                    <a:pt x="228499" y="86650"/>
                    <a:pt x="245216" y="96370"/>
                  </a:cubicBezTo>
                  <a:lnTo>
                    <a:pt x="245216" y="96370"/>
                  </a:lnTo>
                  <a:close/>
                </a:path>
              </a:pathLst>
            </a:custGeom>
            <a:solidFill>
              <a:srgbClr val="A2B9E0"/>
            </a:solidFill>
            <a:ln w="63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342" tIns="140342" rIns="140342" bIns="140342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 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D590FAC-A6EF-FA46-9CF5-34B5A1039E21}"/>
              </a:ext>
            </a:extLst>
          </p:cNvPr>
          <p:cNvSpPr txBox="1"/>
          <p:nvPr/>
        </p:nvSpPr>
        <p:spPr>
          <a:xfrm>
            <a:off x="3221220" y="1029342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Input image to analyze</a:t>
            </a:r>
            <a:endParaRPr lang="en-US" b="1" dirty="0">
              <a:latin typeface="Latin Modern Math" panose="02000503000000000000" pitchFamily="2" charset="77"/>
              <a:ea typeface="Latin Modern Math" panose="020005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894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Straight Arrow Connector 205"/>
          <p:cNvCxnSpPr/>
          <p:nvPr/>
        </p:nvCxnSpPr>
        <p:spPr>
          <a:xfrm>
            <a:off x="3805371" y="3223534"/>
            <a:ext cx="1169679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flipV="1">
            <a:off x="4798826" y="3093601"/>
            <a:ext cx="180212" cy="4606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3805371" y="4069465"/>
            <a:ext cx="1169679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flipV="1">
            <a:off x="4798826" y="3939532"/>
            <a:ext cx="180212" cy="4606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3805371" y="2384040"/>
            <a:ext cx="1169679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3860928" y="383092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928" y="3830928"/>
                <a:ext cx="345667" cy="3460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/>
              <p:cNvSpPr/>
              <p:nvPr/>
            </p:nvSpPr>
            <p:spPr>
              <a:xfrm>
                <a:off x="3860928" y="298422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22" name="Rounded 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928" y="2984228"/>
                <a:ext cx="345667" cy="3460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/>
              <p:cNvSpPr/>
              <p:nvPr/>
            </p:nvSpPr>
            <p:spPr>
              <a:xfrm>
                <a:off x="4448536" y="383092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23" name="Rounded 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36" y="3830928"/>
                <a:ext cx="345667" cy="3460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/>
              <p:cNvSpPr/>
              <p:nvPr/>
            </p:nvSpPr>
            <p:spPr>
              <a:xfrm>
                <a:off x="4453157" y="298422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24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157" y="2984228"/>
                <a:ext cx="345667" cy="34601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/>
          <p:cNvCxnSpPr>
            <a:stCxn id="22" idx="3"/>
            <a:endCxn id="24" idx="1"/>
          </p:cNvCxnSpPr>
          <p:nvPr/>
        </p:nvCxnSpPr>
        <p:spPr>
          <a:xfrm>
            <a:off x="4206595" y="3157237"/>
            <a:ext cx="246562" cy="0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4" idx="2"/>
            <a:endCxn id="23" idx="0"/>
          </p:cNvCxnSpPr>
          <p:nvPr/>
        </p:nvCxnSpPr>
        <p:spPr>
          <a:xfrm flipH="1">
            <a:off x="4621371" y="3330247"/>
            <a:ext cx="4622" cy="500681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" idx="3"/>
            <a:endCxn id="23" idx="1"/>
          </p:cNvCxnSpPr>
          <p:nvPr/>
        </p:nvCxnSpPr>
        <p:spPr>
          <a:xfrm>
            <a:off x="4206595" y="4003937"/>
            <a:ext cx="241941" cy="0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ounded Rectangle 118"/>
              <p:cNvSpPr/>
              <p:nvPr/>
            </p:nvSpPr>
            <p:spPr>
              <a:xfrm>
                <a:off x="3860928" y="2145501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119" name="Rounded 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928" y="2145501"/>
                <a:ext cx="345667" cy="34601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ounded Rectangle 119"/>
              <p:cNvSpPr/>
              <p:nvPr/>
            </p:nvSpPr>
            <p:spPr>
              <a:xfrm>
                <a:off x="4453157" y="2145501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120" name="Rounded 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157" y="2145501"/>
                <a:ext cx="345667" cy="34601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>
            <a:stCxn id="119" idx="3"/>
            <a:endCxn id="120" idx="1"/>
          </p:cNvCxnSpPr>
          <p:nvPr/>
        </p:nvCxnSpPr>
        <p:spPr>
          <a:xfrm>
            <a:off x="4206595" y="2318511"/>
            <a:ext cx="246562" cy="0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ounded Rectangle 125"/>
              <p:cNvSpPr/>
              <p:nvPr/>
            </p:nvSpPr>
            <p:spPr>
              <a:xfrm>
                <a:off x="3459703" y="3828683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126" name="Rounded 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03" y="3828683"/>
                <a:ext cx="345667" cy="34601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ounded Rectangle 126"/>
              <p:cNvSpPr/>
              <p:nvPr/>
            </p:nvSpPr>
            <p:spPr>
              <a:xfrm>
                <a:off x="3459703" y="2981983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127" name="Rounded 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03" y="2981983"/>
                <a:ext cx="345667" cy="34601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ounded Rectangle 127"/>
              <p:cNvSpPr/>
              <p:nvPr/>
            </p:nvSpPr>
            <p:spPr>
              <a:xfrm>
                <a:off x="3459703" y="2143256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128" name="Rounded 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03" y="2143256"/>
                <a:ext cx="345667" cy="346019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/>
          <p:cNvCxnSpPr>
            <a:stCxn id="126" idx="0"/>
            <a:endCxn id="127" idx="2"/>
          </p:cNvCxnSpPr>
          <p:nvPr/>
        </p:nvCxnSpPr>
        <p:spPr>
          <a:xfrm flipV="1">
            <a:off x="3632536" y="3328002"/>
            <a:ext cx="0" cy="50068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27" idx="0"/>
            <a:endCxn id="128" idx="2"/>
          </p:cNvCxnSpPr>
          <p:nvPr/>
        </p:nvCxnSpPr>
        <p:spPr>
          <a:xfrm flipV="1">
            <a:off x="3632536" y="2489276"/>
            <a:ext cx="0" cy="492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20" idx="2"/>
            <a:endCxn id="24" idx="0"/>
          </p:cNvCxnSpPr>
          <p:nvPr/>
        </p:nvCxnSpPr>
        <p:spPr>
          <a:xfrm>
            <a:off x="4625991" y="2491523"/>
            <a:ext cx="0" cy="492707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ounded Rectangle 168"/>
              <p:cNvSpPr/>
              <p:nvPr/>
            </p:nvSpPr>
            <p:spPr>
              <a:xfrm>
                <a:off x="4979037" y="2143258"/>
                <a:ext cx="345666" cy="341297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135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b="1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69" name="Rounded Rectangle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037" y="2143258"/>
                <a:ext cx="345666" cy="34129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Straight Arrow Connector 178"/>
          <p:cNvCxnSpPr>
            <a:stCxn id="5" idx="0"/>
            <a:endCxn id="22" idx="2"/>
          </p:cNvCxnSpPr>
          <p:nvPr/>
        </p:nvCxnSpPr>
        <p:spPr>
          <a:xfrm flipV="1">
            <a:off x="4033761" y="3330247"/>
            <a:ext cx="0" cy="50068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22" idx="0"/>
            <a:endCxn id="119" idx="2"/>
          </p:cNvCxnSpPr>
          <p:nvPr/>
        </p:nvCxnSpPr>
        <p:spPr>
          <a:xfrm flipV="1">
            <a:off x="4033761" y="2491521"/>
            <a:ext cx="0" cy="492707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ounded Rectangle 184"/>
              <p:cNvSpPr/>
              <p:nvPr/>
            </p:nvSpPr>
            <p:spPr>
              <a:xfrm>
                <a:off x="3850459" y="3431742"/>
                <a:ext cx="154618" cy="13588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charset="0"/>
                      </a:rPr>
                      <m:t>𝜺</m:t>
                    </m:r>
                  </m:oMath>
                </a14:m>
                <a:endParaRPr lang="fr-FR" sz="1050" b="1" dirty="0"/>
              </a:p>
            </p:txBody>
          </p:sp>
        </mc:Choice>
        <mc:Fallback xmlns="">
          <p:sp>
            <p:nvSpPr>
              <p:cNvPr id="185" name="Rounded 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459" y="3431742"/>
                <a:ext cx="154618" cy="135888"/>
              </a:xfrm>
              <a:prstGeom prst="round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Straight Arrow Connector 185"/>
          <p:cNvCxnSpPr>
            <a:stCxn id="185" idx="0"/>
          </p:cNvCxnSpPr>
          <p:nvPr/>
        </p:nvCxnSpPr>
        <p:spPr>
          <a:xfrm flipV="1">
            <a:off x="3927768" y="3324432"/>
            <a:ext cx="0" cy="10731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ounded Rectangle 192"/>
              <p:cNvSpPr/>
              <p:nvPr/>
            </p:nvSpPr>
            <p:spPr>
              <a:xfrm>
                <a:off x="3850459" y="2591863"/>
                <a:ext cx="154618" cy="13588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charset="0"/>
                      </a:rPr>
                      <m:t>𝜺</m:t>
                    </m:r>
                  </m:oMath>
                </a14:m>
                <a:endParaRPr lang="fr-FR" sz="1050" b="1" dirty="0"/>
              </a:p>
            </p:txBody>
          </p:sp>
        </mc:Choice>
        <mc:Fallback xmlns="">
          <p:sp>
            <p:nvSpPr>
              <p:cNvPr id="193" name="Rounded Rectangle 1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459" y="2591863"/>
                <a:ext cx="154618" cy="135888"/>
              </a:xfrm>
              <a:prstGeom prst="round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Straight Arrow Connector 193"/>
          <p:cNvCxnSpPr/>
          <p:nvPr/>
        </p:nvCxnSpPr>
        <p:spPr>
          <a:xfrm flipV="1">
            <a:off x="3927768" y="2484553"/>
            <a:ext cx="0" cy="10731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ounded Rectangle 194"/>
              <p:cNvSpPr/>
              <p:nvPr/>
            </p:nvSpPr>
            <p:spPr>
              <a:xfrm>
                <a:off x="3850459" y="4282012"/>
                <a:ext cx="154618" cy="13588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charset="0"/>
                      </a:rPr>
                      <m:t>𝜺</m:t>
                    </m:r>
                  </m:oMath>
                </a14:m>
                <a:endParaRPr lang="fr-FR" sz="1050" b="1" dirty="0"/>
              </a:p>
            </p:txBody>
          </p:sp>
        </mc:Choice>
        <mc:Fallback xmlns="">
          <p:sp>
            <p:nvSpPr>
              <p:cNvPr id="195" name="Rounded Rectangle 1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459" y="4282012"/>
                <a:ext cx="154618" cy="13588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Straight Arrow Connector 195"/>
          <p:cNvCxnSpPr/>
          <p:nvPr/>
        </p:nvCxnSpPr>
        <p:spPr>
          <a:xfrm flipV="1">
            <a:off x="3927768" y="4174702"/>
            <a:ext cx="0" cy="10731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ounded Rectangle 196"/>
              <p:cNvSpPr/>
              <p:nvPr/>
            </p:nvSpPr>
            <p:spPr>
              <a:xfrm>
                <a:off x="3555793" y="3679763"/>
                <a:ext cx="602724" cy="12341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fr-FR" sz="750" dirty="0"/>
              </a:p>
            </p:txBody>
          </p:sp>
        </mc:Choice>
        <mc:Fallback xmlns="">
          <p:sp>
            <p:nvSpPr>
              <p:cNvPr id="197" name="Rounded Rectangle 1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793" y="3679763"/>
                <a:ext cx="602724" cy="123414"/>
              </a:xfrm>
              <a:prstGeom prst="roundRect">
                <a:avLst/>
              </a:prstGeom>
              <a:blipFill>
                <a:blip r:embed="rId1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ounded Rectangle 197"/>
              <p:cNvSpPr/>
              <p:nvPr/>
            </p:nvSpPr>
            <p:spPr>
              <a:xfrm>
                <a:off x="3554571" y="2836977"/>
                <a:ext cx="602724" cy="12341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fr-FR" sz="750" dirty="0"/>
              </a:p>
            </p:txBody>
          </p:sp>
        </mc:Choice>
        <mc:Fallback xmlns="">
          <p:sp>
            <p:nvSpPr>
              <p:cNvPr id="198" name="Rounded Rectangle 1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571" y="2836977"/>
                <a:ext cx="602724" cy="123414"/>
              </a:xfrm>
              <a:prstGeom prst="roundRect">
                <a:avLst/>
              </a:prstGeom>
              <a:blipFill>
                <a:blip r:embed="rId17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Straight Arrow Connector 201"/>
          <p:cNvCxnSpPr/>
          <p:nvPr/>
        </p:nvCxnSpPr>
        <p:spPr>
          <a:xfrm flipV="1">
            <a:off x="4798826" y="2254106"/>
            <a:ext cx="180212" cy="4606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ounded Rectangle 206"/>
              <p:cNvSpPr/>
              <p:nvPr/>
            </p:nvSpPr>
            <p:spPr>
              <a:xfrm>
                <a:off x="4979037" y="2982754"/>
                <a:ext cx="345666" cy="341297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135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b="1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07" name="Rounded Rectangle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037" y="2982754"/>
                <a:ext cx="345666" cy="341297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ounded Rectangle 209"/>
              <p:cNvSpPr/>
              <p:nvPr/>
            </p:nvSpPr>
            <p:spPr>
              <a:xfrm>
                <a:off x="4979037" y="3828685"/>
                <a:ext cx="345666" cy="341297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135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b="1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10" name="Rounded Rectangle 2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037" y="3828685"/>
                <a:ext cx="345666" cy="341297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/>
          <p:cNvCxnSpPr/>
          <p:nvPr/>
        </p:nvCxnSpPr>
        <p:spPr>
          <a:xfrm>
            <a:off x="3800749" y="1536287"/>
            <a:ext cx="1169679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ounded Rectangle 219"/>
              <p:cNvSpPr/>
              <p:nvPr/>
            </p:nvSpPr>
            <p:spPr>
              <a:xfrm>
                <a:off x="3856306" y="1297749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220" name="Rounded Rectangle 2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306" y="1297749"/>
                <a:ext cx="345667" cy="346019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ounded Rectangle 220"/>
              <p:cNvSpPr/>
              <p:nvPr/>
            </p:nvSpPr>
            <p:spPr>
              <a:xfrm>
                <a:off x="4448536" y="1297749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221" name="Rounded Rectangle 2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36" y="1297749"/>
                <a:ext cx="345667" cy="346019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2" name="Straight Arrow Connector 221"/>
          <p:cNvCxnSpPr/>
          <p:nvPr/>
        </p:nvCxnSpPr>
        <p:spPr>
          <a:xfrm>
            <a:off x="4201973" y="1470759"/>
            <a:ext cx="246562" cy="0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ounded Rectangle 222"/>
              <p:cNvSpPr/>
              <p:nvPr/>
            </p:nvSpPr>
            <p:spPr>
              <a:xfrm>
                <a:off x="3455082" y="1295503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223" name="Rounded Rectangle 2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082" y="1295503"/>
                <a:ext cx="345667" cy="346019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4" name="Straight Arrow Connector 223"/>
          <p:cNvCxnSpPr/>
          <p:nvPr/>
        </p:nvCxnSpPr>
        <p:spPr>
          <a:xfrm flipV="1">
            <a:off x="3627915" y="1641523"/>
            <a:ext cx="0" cy="492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>
            <a:off x="4621369" y="1643770"/>
            <a:ext cx="0" cy="492707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ounded Rectangle 225"/>
              <p:cNvSpPr/>
              <p:nvPr/>
            </p:nvSpPr>
            <p:spPr>
              <a:xfrm>
                <a:off x="4974415" y="1295506"/>
                <a:ext cx="345666" cy="341297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135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50" b="1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26" name="Rounded Rectangle 2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15" y="1295506"/>
                <a:ext cx="345666" cy="341297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7" name="Straight Arrow Connector 226"/>
          <p:cNvCxnSpPr/>
          <p:nvPr/>
        </p:nvCxnSpPr>
        <p:spPr>
          <a:xfrm flipV="1">
            <a:off x="4029140" y="1643769"/>
            <a:ext cx="0" cy="492707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ounded Rectangle 227"/>
              <p:cNvSpPr/>
              <p:nvPr/>
            </p:nvSpPr>
            <p:spPr>
              <a:xfrm>
                <a:off x="3845837" y="1744110"/>
                <a:ext cx="154618" cy="13588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charset="0"/>
                      </a:rPr>
                      <m:t>𝜺</m:t>
                    </m:r>
                  </m:oMath>
                </a14:m>
                <a:endParaRPr lang="fr-FR" sz="1050" b="1" dirty="0"/>
              </a:p>
            </p:txBody>
          </p:sp>
        </mc:Choice>
        <mc:Fallback xmlns="">
          <p:sp>
            <p:nvSpPr>
              <p:cNvPr id="228" name="Rounded Rectangle 2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837" y="1744110"/>
                <a:ext cx="154618" cy="135888"/>
              </a:xfrm>
              <a:prstGeom prst="roundRect">
                <a:avLst/>
              </a:prstGeom>
              <a:blipFill>
                <a:blip r:embed="rId2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Straight Arrow Connector 228"/>
          <p:cNvCxnSpPr/>
          <p:nvPr/>
        </p:nvCxnSpPr>
        <p:spPr>
          <a:xfrm flipV="1">
            <a:off x="3923146" y="1636800"/>
            <a:ext cx="0" cy="10731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ounded Rectangle 229"/>
              <p:cNvSpPr/>
              <p:nvPr/>
            </p:nvSpPr>
            <p:spPr>
              <a:xfrm>
                <a:off x="3549950" y="1989224"/>
                <a:ext cx="602724" cy="12341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fr-FR" sz="750" dirty="0"/>
              </a:p>
            </p:txBody>
          </p:sp>
        </mc:Choice>
        <mc:Fallback xmlns="">
          <p:sp>
            <p:nvSpPr>
              <p:cNvPr id="230" name="Rounded Rectangle 2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950" y="1989224"/>
                <a:ext cx="602724" cy="123414"/>
              </a:xfrm>
              <a:prstGeom prst="roundRect">
                <a:avLst/>
              </a:prstGeom>
              <a:blipFill>
                <a:blip r:embed="rId2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Arrow Connector 230"/>
          <p:cNvCxnSpPr/>
          <p:nvPr/>
        </p:nvCxnSpPr>
        <p:spPr>
          <a:xfrm flipV="1">
            <a:off x="4794204" y="1406353"/>
            <a:ext cx="180212" cy="4606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33076" y="3329684"/>
            <a:ext cx="1904745" cy="114555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76" y="1273227"/>
            <a:ext cx="1904745" cy="88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33077" y="143345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latin typeface="LM Sans 10" charset="0"/>
                <a:ea typeface="LM Sans 10" charset="0"/>
                <a:cs typeface="LM Sans 10" charset="0"/>
              </a:rPr>
              <a:t>Encoding</a:t>
            </a:r>
            <a:endParaRPr lang="fr-FR" sz="1200" b="1" dirty="0">
              <a:latin typeface="LM Sans 10" charset="0"/>
              <a:ea typeface="LM Sans 10" charset="0"/>
              <a:cs typeface="LM Sans 10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07575" y="1433455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latin typeface="LM Sans 10" charset="0"/>
                <a:ea typeface="LM Sans 10" charset="0"/>
                <a:cs typeface="LM Sans 10" charset="0"/>
              </a:rPr>
              <a:t>Reconstr</a:t>
            </a:r>
            <a:r>
              <a:rPr lang="fr-FR" sz="1200" b="1" dirty="0">
                <a:latin typeface="LM Sans 10" charset="0"/>
                <a:ea typeface="LM Sans 10" charset="0"/>
                <a:cs typeface="LM Sans 10" charset="0"/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57734" y="1666842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LM Sans 10" charset="0"/>
                <a:ea typeface="LM Sans 10" charset="0"/>
                <a:cs typeface="LM Sans 10" charset="0"/>
              </a:rPr>
              <a:t>Clean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811207" y="1666842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LM Sans 10" charset="0"/>
                <a:ea typeface="LM Sans 10" charset="0"/>
                <a:cs typeface="LM Sans 10" charset="0"/>
              </a:rPr>
              <a:t>Noisy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DC6D179-8C95-0E44-9523-C61ADC654742}"/>
              </a:ext>
            </a:extLst>
          </p:cNvPr>
          <p:cNvCxnSpPr/>
          <p:nvPr/>
        </p:nvCxnSpPr>
        <p:spPr>
          <a:xfrm flipV="1">
            <a:off x="7690428" y="3642429"/>
            <a:ext cx="180212" cy="4606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86CC4B-5C71-E446-8E73-6B5882EFB8D7}"/>
              </a:ext>
            </a:extLst>
          </p:cNvPr>
          <p:cNvCxnSpPr/>
          <p:nvPr/>
        </p:nvCxnSpPr>
        <p:spPr>
          <a:xfrm>
            <a:off x="6696972" y="2932867"/>
            <a:ext cx="1169679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CBDA155F-2E53-A04B-81C7-9769046D4A32}"/>
                  </a:ext>
                </a:extLst>
              </p:cNvPr>
              <p:cNvSpPr/>
              <p:nvPr/>
            </p:nvSpPr>
            <p:spPr>
              <a:xfrm>
                <a:off x="6752530" y="3533056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CBDA155F-2E53-A04B-81C7-9769046D4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30" y="3533056"/>
                <a:ext cx="345667" cy="346019"/>
              </a:xfrm>
              <a:prstGeom prst="round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76E308B8-F4B6-E140-83B6-56842C6075D4}"/>
                  </a:ext>
                </a:extLst>
              </p:cNvPr>
              <p:cNvSpPr/>
              <p:nvPr/>
            </p:nvSpPr>
            <p:spPr>
              <a:xfrm>
                <a:off x="7344759" y="3533056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76E308B8-F4B6-E140-83B6-56842C607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759" y="3533056"/>
                <a:ext cx="345667" cy="346019"/>
              </a:xfrm>
              <a:prstGeom prst="round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44788B-F810-3E42-9C0F-8325D3246D07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>
            <a:off x="7098196" y="3706065"/>
            <a:ext cx="246562" cy="0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8126AB6D-A1D9-4445-A761-E0281F6BC33E}"/>
                  </a:ext>
                </a:extLst>
              </p:cNvPr>
              <p:cNvSpPr/>
              <p:nvPr/>
            </p:nvSpPr>
            <p:spPr>
              <a:xfrm>
                <a:off x="6752530" y="2694329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8126AB6D-A1D9-4445-A761-E0281F6BC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30" y="2694329"/>
                <a:ext cx="345667" cy="346019"/>
              </a:xfrm>
              <a:prstGeom prst="round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43F40389-7B2E-9C45-BBBD-435A4FBADEA3}"/>
                  </a:ext>
                </a:extLst>
              </p:cNvPr>
              <p:cNvSpPr/>
              <p:nvPr/>
            </p:nvSpPr>
            <p:spPr>
              <a:xfrm>
                <a:off x="7344759" y="2694329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43F40389-7B2E-9C45-BBBD-435A4FBAD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759" y="2694329"/>
                <a:ext cx="345667" cy="346019"/>
              </a:xfrm>
              <a:prstGeom prst="round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DA77DA8-73FB-7B4D-8476-48748C584FE2}"/>
              </a:ext>
            </a:extLst>
          </p:cNvPr>
          <p:cNvCxnSpPr>
            <a:stCxn id="61" idx="3"/>
            <a:endCxn id="63" idx="1"/>
          </p:cNvCxnSpPr>
          <p:nvPr/>
        </p:nvCxnSpPr>
        <p:spPr>
          <a:xfrm>
            <a:off x="7098196" y="2867339"/>
            <a:ext cx="246562" cy="0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D2965AB3-3E45-8F4B-8281-8EC22F9CC225}"/>
                  </a:ext>
                </a:extLst>
              </p:cNvPr>
              <p:cNvSpPr/>
              <p:nvPr/>
            </p:nvSpPr>
            <p:spPr>
              <a:xfrm>
                <a:off x="6351305" y="3530811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D2965AB3-3E45-8F4B-8281-8EC22F9CC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05" y="3530811"/>
                <a:ext cx="345667" cy="346019"/>
              </a:xfrm>
              <a:prstGeom prst="round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BD3DE989-C812-ED45-B526-FFA8D8D54831}"/>
                  </a:ext>
                </a:extLst>
              </p:cNvPr>
              <p:cNvSpPr/>
              <p:nvPr/>
            </p:nvSpPr>
            <p:spPr>
              <a:xfrm>
                <a:off x="6351305" y="2692084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𝐡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BD3DE989-C812-ED45-B526-FFA8D8D54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05" y="2692084"/>
                <a:ext cx="345667" cy="346019"/>
              </a:xfrm>
              <a:prstGeom prst="round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A23E25A-757F-F34C-83BD-CFD75E90339A}"/>
              </a:ext>
            </a:extLst>
          </p:cNvPr>
          <p:cNvCxnSpPr>
            <a:stCxn id="65" idx="0"/>
            <a:endCxn id="66" idx="2"/>
          </p:cNvCxnSpPr>
          <p:nvPr/>
        </p:nvCxnSpPr>
        <p:spPr>
          <a:xfrm flipV="1">
            <a:off x="6524138" y="3038104"/>
            <a:ext cx="0" cy="492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2F897E6-69E3-774A-82DF-74D459BD7424}"/>
              </a:ext>
            </a:extLst>
          </p:cNvPr>
          <p:cNvCxnSpPr>
            <a:stCxn id="63" idx="2"/>
            <a:endCxn id="59" idx="0"/>
          </p:cNvCxnSpPr>
          <p:nvPr/>
        </p:nvCxnSpPr>
        <p:spPr>
          <a:xfrm>
            <a:off x="7517593" y="3040351"/>
            <a:ext cx="0" cy="492707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DA4952C9-91F0-4F42-819D-B42D3E1B0E60}"/>
                  </a:ext>
                </a:extLst>
              </p:cNvPr>
              <p:cNvSpPr/>
              <p:nvPr/>
            </p:nvSpPr>
            <p:spPr>
              <a:xfrm>
                <a:off x="7870637" y="2692086"/>
                <a:ext cx="345666" cy="341297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135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b="1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DA4952C9-91F0-4F42-819D-B42D3E1B0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637" y="2692086"/>
                <a:ext cx="345666" cy="341297"/>
              </a:xfrm>
              <a:prstGeom prst="round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1B8257E-EE0E-6641-B3E4-6B718B121690}"/>
              </a:ext>
            </a:extLst>
          </p:cNvPr>
          <p:cNvCxnSpPr>
            <a:stCxn id="58" idx="0"/>
            <a:endCxn id="61" idx="2"/>
          </p:cNvCxnSpPr>
          <p:nvPr/>
        </p:nvCxnSpPr>
        <p:spPr>
          <a:xfrm flipV="1">
            <a:off x="6925362" y="3040349"/>
            <a:ext cx="0" cy="492707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1C01E7AA-A732-2749-94F2-C7A0E29D6207}"/>
                  </a:ext>
                </a:extLst>
              </p:cNvPr>
              <p:cNvSpPr/>
              <p:nvPr/>
            </p:nvSpPr>
            <p:spPr>
              <a:xfrm>
                <a:off x="6742061" y="3140691"/>
                <a:ext cx="154618" cy="13588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charset="0"/>
                      </a:rPr>
                      <m:t>𝜺</m:t>
                    </m:r>
                  </m:oMath>
                </a14:m>
                <a:endParaRPr lang="fr-FR" sz="1050" b="1" dirty="0"/>
              </a:p>
            </p:txBody>
          </p:sp>
        </mc:Choice>
        <mc:Fallback xmlns=""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1C01E7AA-A732-2749-94F2-C7A0E29D6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061" y="3140691"/>
                <a:ext cx="154618" cy="135888"/>
              </a:xfrm>
              <a:prstGeom prst="roundRect">
                <a:avLst/>
              </a:prstGeom>
              <a:blipFill>
                <a:blip r:embed="rId3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8087360-EB38-EC45-9EF2-806E90BF17A9}"/>
              </a:ext>
            </a:extLst>
          </p:cNvPr>
          <p:cNvCxnSpPr/>
          <p:nvPr/>
        </p:nvCxnSpPr>
        <p:spPr>
          <a:xfrm flipV="1">
            <a:off x="6819370" y="3033381"/>
            <a:ext cx="0" cy="10731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7DCE8698-71A8-CE48-92F8-B5C5973FA6B1}"/>
                  </a:ext>
                </a:extLst>
              </p:cNvPr>
              <p:cNvSpPr/>
              <p:nvPr/>
            </p:nvSpPr>
            <p:spPr>
              <a:xfrm>
                <a:off x="6446173" y="3385804"/>
                <a:ext cx="602724" cy="12341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fr-FR" sz="750" dirty="0"/>
              </a:p>
            </p:txBody>
          </p:sp>
        </mc:Choice>
        <mc:Fallback xmlns=""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7DCE8698-71A8-CE48-92F8-B5C5973FA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73" y="3385804"/>
                <a:ext cx="602724" cy="123414"/>
              </a:xfrm>
              <a:prstGeom prst="roundRect">
                <a:avLst/>
              </a:prstGeom>
              <a:blipFill>
                <a:blip r:embed="rId3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AE367CD-4AA6-A341-9DB9-738BA63324B8}"/>
              </a:ext>
            </a:extLst>
          </p:cNvPr>
          <p:cNvCxnSpPr/>
          <p:nvPr/>
        </p:nvCxnSpPr>
        <p:spPr>
          <a:xfrm flipV="1">
            <a:off x="7690428" y="2802934"/>
            <a:ext cx="180212" cy="4606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C6C5491F-31D9-3041-8B01-D22B1BB20B7D}"/>
                  </a:ext>
                </a:extLst>
              </p:cNvPr>
              <p:cNvSpPr/>
              <p:nvPr/>
            </p:nvSpPr>
            <p:spPr>
              <a:xfrm>
                <a:off x="7870637" y="3531582"/>
                <a:ext cx="345666" cy="341297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135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b="1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C6C5491F-31D9-3041-8B01-D22B1BB20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637" y="3531582"/>
                <a:ext cx="345666" cy="341297"/>
              </a:xfrm>
              <a:prstGeom prst="round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0B237F0-EDF6-6E46-847C-6BA09502A746}"/>
              </a:ext>
            </a:extLst>
          </p:cNvPr>
          <p:cNvCxnSpPr/>
          <p:nvPr/>
        </p:nvCxnSpPr>
        <p:spPr>
          <a:xfrm>
            <a:off x="6692350" y="2085115"/>
            <a:ext cx="1169679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CD0ED6BE-54A3-DB47-9FE3-361E55C07DD5}"/>
                  </a:ext>
                </a:extLst>
              </p:cNvPr>
              <p:cNvSpPr/>
              <p:nvPr/>
            </p:nvSpPr>
            <p:spPr>
              <a:xfrm>
                <a:off x="6747908" y="1846576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5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b="1">
                            <a:latin typeface="Cambria Math" charset="0"/>
                          </a:rPr>
                          <m:t>𝐲</m:t>
                        </m:r>
                      </m:e>
                    </m:acc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CD0ED6BE-54A3-DB47-9FE3-361E55C07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908" y="1846576"/>
                <a:ext cx="345667" cy="346019"/>
              </a:xfrm>
              <a:prstGeom prst="round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1163ABAA-9B3B-C049-90B7-A4E75E96A654}"/>
                  </a:ext>
                </a:extLst>
              </p:cNvPr>
              <p:cNvSpPr/>
              <p:nvPr/>
            </p:nvSpPr>
            <p:spPr>
              <a:xfrm>
                <a:off x="7340137" y="1846576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75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b="1">
                            <a:latin typeface="Cambria Math" charset="0"/>
                          </a:rPr>
                          <m:t>𝐲</m:t>
                        </m:r>
                      </m:e>
                    </m:acc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1163ABAA-9B3B-C049-90B7-A4E75E96A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137" y="1846576"/>
                <a:ext cx="345667" cy="346019"/>
              </a:xfrm>
              <a:prstGeom prst="round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7C45CCC-B29A-F146-B33F-2897AADB27B6}"/>
              </a:ext>
            </a:extLst>
          </p:cNvPr>
          <p:cNvCxnSpPr/>
          <p:nvPr/>
        </p:nvCxnSpPr>
        <p:spPr>
          <a:xfrm>
            <a:off x="7093575" y="2019586"/>
            <a:ext cx="246562" cy="0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8F6D5485-770A-734D-BCE7-56C1E44B7A26}"/>
                  </a:ext>
                </a:extLst>
              </p:cNvPr>
              <p:cNvSpPr/>
              <p:nvPr/>
            </p:nvSpPr>
            <p:spPr>
              <a:xfrm>
                <a:off x="6346683" y="1844331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 i="1">
                        <a:latin typeface="Cambria Math" charset="0"/>
                      </a:rPr>
                      <m:t>𝒚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8F6D5485-770A-734D-BCE7-56C1E44B7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683" y="1844331"/>
                <a:ext cx="345667" cy="346019"/>
              </a:xfrm>
              <a:prstGeom prst="round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4FA84BA-00A9-5548-B4D1-E8D954E9AF93}"/>
              </a:ext>
            </a:extLst>
          </p:cNvPr>
          <p:cNvCxnSpPr/>
          <p:nvPr/>
        </p:nvCxnSpPr>
        <p:spPr>
          <a:xfrm flipV="1">
            <a:off x="6519516" y="2190351"/>
            <a:ext cx="0" cy="49270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D53F562-6D71-474F-87AF-4020D2C5DE1B}"/>
              </a:ext>
            </a:extLst>
          </p:cNvPr>
          <p:cNvCxnSpPr/>
          <p:nvPr/>
        </p:nvCxnSpPr>
        <p:spPr>
          <a:xfrm>
            <a:off x="7512971" y="2192598"/>
            <a:ext cx="0" cy="492707"/>
          </a:xfrm>
          <a:prstGeom prst="straightConnector1">
            <a:avLst/>
          </a:prstGeom>
          <a:ln w="349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6E36892A-12D3-E94E-AD5D-75FAFB392E5C}"/>
                  </a:ext>
                </a:extLst>
              </p:cNvPr>
              <p:cNvSpPr/>
              <p:nvPr/>
            </p:nvSpPr>
            <p:spPr>
              <a:xfrm>
                <a:off x="7866016" y="1844333"/>
                <a:ext cx="345666" cy="341297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135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50" b="1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6E36892A-12D3-E94E-AD5D-75FAFB392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016" y="1844333"/>
                <a:ext cx="345666" cy="341297"/>
              </a:xfrm>
              <a:prstGeom prst="round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9A874C0-5774-5749-86E3-1C9F384C58BE}"/>
              </a:ext>
            </a:extLst>
          </p:cNvPr>
          <p:cNvCxnSpPr/>
          <p:nvPr/>
        </p:nvCxnSpPr>
        <p:spPr>
          <a:xfrm flipV="1">
            <a:off x="6920741" y="2192596"/>
            <a:ext cx="0" cy="492707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00CFE353-9689-0047-BDB6-49259566E746}"/>
                  </a:ext>
                </a:extLst>
              </p:cNvPr>
              <p:cNvSpPr/>
              <p:nvPr/>
            </p:nvSpPr>
            <p:spPr>
              <a:xfrm>
                <a:off x="6737439" y="2292938"/>
                <a:ext cx="154618" cy="13588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050" b="1" i="1">
                        <a:latin typeface="Cambria Math" charset="0"/>
                      </a:rPr>
                      <m:t>𝜺</m:t>
                    </m:r>
                  </m:oMath>
                </a14:m>
                <a:endParaRPr lang="fr-FR" sz="1050" b="1" dirty="0"/>
              </a:p>
            </p:txBody>
          </p:sp>
        </mc:Choice>
        <mc:Fallback xmlns=""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00CFE353-9689-0047-BDB6-49259566E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439" y="2292938"/>
                <a:ext cx="154618" cy="135888"/>
              </a:xfrm>
              <a:prstGeom prst="roundRect">
                <a:avLst/>
              </a:prstGeom>
              <a:blipFill>
                <a:blip r:embed="rId4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A6EA68F-D611-FD4B-9A38-5362CAE467B4}"/>
              </a:ext>
            </a:extLst>
          </p:cNvPr>
          <p:cNvCxnSpPr/>
          <p:nvPr/>
        </p:nvCxnSpPr>
        <p:spPr>
          <a:xfrm flipV="1">
            <a:off x="6814748" y="2185628"/>
            <a:ext cx="0" cy="10731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50BEB701-0653-0148-8B17-EF02FC90BF23}"/>
                  </a:ext>
                </a:extLst>
              </p:cNvPr>
              <p:cNvSpPr/>
              <p:nvPr/>
            </p:nvSpPr>
            <p:spPr>
              <a:xfrm>
                <a:off x="6441551" y="2538052"/>
                <a:ext cx="602724" cy="12341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fr-FR" sz="750" dirty="0"/>
              </a:p>
            </p:txBody>
          </p:sp>
        </mc:Choice>
        <mc:Fallback xmlns=""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50BEB701-0653-0148-8B17-EF02FC90B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551" y="2538052"/>
                <a:ext cx="602724" cy="123414"/>
              </a:xfrm>
              <a:prstGeom prst="roundRect">
                <a:avLst/>
              </a:prstGeom>
              <a:blipFill>
                <a:blip r:embed="rId4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A81CC5A-1919-434D-9CCC-34A2A9D9C159}"/>
              </a:ext>
            </a:extLst>
          </p:cNvPr>
          <p:cNvCxnSpPr/>
          <p:nvPr/>
        </p:nvCxnSpPr>
        <p:spPr>
          <a:xfrm flipV="1">
            <a:off x="7685806" y="1955181"/>
            <a:ext cx="180212" cy="4606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6F936DB0-5C56-0745-A476-DB3C424FFFB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24816" y="3040204"/>
            <a:ext cx="1904745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6B0AA459-0472-9A4E-BF29-386DD74F5FF4}"/>
                  </a:ext>
                </a:extLst>
              </p:cNvPr>
              <p:cNvSpPr/>
              <p:nvPr/>
            </p:nvSpPr>
            <p:spPr>
              <a:xfrm>
                <a:off x="6650994" y="1305252"/>
                <a:ext cx="539493" cy="341297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1350" i="1">
                              <a:latin typeface="Cambria Math" charset="0"/>
                            </a:rPr>
                            <m:t>𝑐𝑙𝑎𝑠𝑠</m:t>
                          </m:r>
                        </m:sub>
                      </m:sSub>
                    </m:oMath>
                  </m:oMathPara>
                </a14:m>
                <a:endParaRPr lang="en-US" sz="1350" b="1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6B0AA459-0472-9A4E-BF29-386DD74F5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994" y="1305252"/>
                <a:ext cx="539493" cy="341297"/>
              </a:xfrm>
              <a:prstGeom prst="roundRect">
                <a:avLst/>
              </a:prstGeom>
              <a:blipFill>
                <a:blip r:embed="rId43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1721EAD-3DAA-6D4B-A293-82BC1A8C1A69}"/>
              </a:ext>
            </a:extLst>
          </p:cNvPr>
          <p:cNvCxnSpPr>
            <a:stCxn id="77" idx="0"/>
            <a:endCxn id="90" idx="2"/>
          </p:cNvCxnSpPr>
          <p:nvPr/>
        </p:nvCxnSpPr>
        <p:spPr>
          <a:xfrm flipH="1" flipV="1">
            <a:off x="6920741" y="1646549"/>
            <a:ext cx="1" cy="200028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B3BB3FC8-CB8D-764E-8AF5-C0046CD375F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16416" y="3525358"/>
            <a:ext cx="1904745" cy="11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2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F074A7-749E-594C-B242-766D122CD4F8}"/>
              </a:ext>
            </a:extLst>
          </p:cNvPr>
          <p:cNvGrpSpPr/>
          <p:nvPr/>
        </p:nvGrpSpPr>
        <p:grpSpPr>
          <a:xfrm>
            <a:off x="1562273" y="3851374"/>
            <a:ext cx="4453649" cy="407342"/>
            <a:chOff x="1367135" y="3851374"/>
            <a:chExt cx="4528948" cy="4073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52AB4A-5BA9-E148-BB5A-F4B31EA7760F}"/>
                </a:ext>
              </a:extLst>
            </p:cNvPr>
            <p:cNvCxnSpPr>
              <a:cxnSpLocks/>
            </p:cNvCxnSpPr>
            <p:nvPr/>
          </p:nvCxnSpPr>
          <p:spPr>
            <a:xfrm>
              <a:off x="1367135" y="3851374"/>
              <a:ext cx="4523546" cy="0"/>
            </a:xfrm>
            <a:prstGeom prst="line">
              <a:avLst/>
            </a:prstGeom>
            <a:ln w="22225" cap="rnd">
              <a:solidFill>
                <a:srgbClr val="3F843E">
                  <a:alpha val="30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E2518B-A724-7D4F-9E23-CC07110BBF1B}"/>
                </a:ext>
              </a:extLst>
            </p:cNvPr>
            <p:cNvCxnSpPr>
              <a:cxnSpLocks/>
            </p:cNvCxnSpPr>
            <p:nvPr/>
          </p:nvCxnSpPr>
          <p:spPr>
            <a:xfrm>
              <a:off x="1372537" y="4258716"/>
              <a:ext cx="4523546" cy="0"/>
            </a:xfrm>
            <a:prstGeom prst="line">
              <a:avLst/>
            </a:prstGeom>
            <a:ln w="22225" cap="rnd">
              <a:solidFill>
                <a:srgbClr val="3F843E">
                  <a:alpha val="30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F5F54B-EA52-A042-99BE-D6B77F20E1A2}"/>
              </a:ext>
            </a:extLst>
          </p:cNvPr>
          <p:cNvSpPr/>
          <p:nvPr/>
        </p:nvSpPr>
        <p:spPr>
          <a:xfrm>
            <a:off x="1382180" y="3846028"/>
            <a:ext cx="224175" cy="1138421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C9A62B-259D-7B4E-ADAF-48B23CAC81CA}"/>
              </a:ext>
            </a:extLst>
          </p:cNvPr>
          <p:cNvSpPr/>
          <p:nvPr/>
        </p:nvSpPr>
        <p:spPr>
          <a:xfrm>
            <a:off x="1382179" y="3844514"/>
            <a:ext cx="224175" cy="429545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0002E-BEE6-DF4B-B1F2-D60673711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3" y="2165750"/>
            <a:ext cx="1517795" cy="1093231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DEA8E01D-3626-494D-891E-A4906E5E9A15}"/>
              </a:ext>
            </a:extLst>
          </p:cNvPr>
          <p:cNvSpPr/>
          <p:nvPr/>
        </p:nvSpPr>
        <p:spPr>
          <a:xfrm>
            <a:off x="2378669" y="2270384"/>
            <a:ext cx="422897" cy="883966"/>
          </a:xfrm>
          <a:prstGeom prst="cube">
            <a:avLst>
              <a:gd name="adj" fmla="val 43628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56B1D0F-8D5A-F34A-88B4-1C1E7398A720}"/>
              </a:ext>
            </a:extLst>
          </p:cNvPr>
          <p:cNvSpPr/>
          <p:nvPr/>
        </p:nvSpPr>
        <p:spPr>
          <a:xfrm>
            <a:off x="3485127" y="2326394"/>
            <a:ext cx="410752" cy="769478"/>
          </a:xfrm>
          <a:prstGeom prst="cube">
            <a:avLst>
              <a:gd name="adj" fmla="val 38303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4276AF80-C242-4D4A-A1DB-979B4512AE76}"/>
              </a:ext>
            </a:extLst>
          </p:cNvPr>
          <p:cNvSpPr/>
          <p:nvPr/>
        </p:nvSpPr>
        <p:spPr>
          <a:xfrm>
            <a:off x="5536953" y="2676496"/>
            <a:ext cx="796819" cy="118894"/>
          </a:xfrm>
          <a:prstGeom prst="cube">
            <a:avLst>
              <a:gd name="adj" fmla="val 27998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84A97D71-9731-624C-B4BC-1583F75CADA1}"/>
              </a:ext>
            </a:extLst>
          </p:cNvPr>
          <p:cNvSpPr/>
          <p:nvPr/>
        </p:nvSpPr>
        <p:spPr>
          <a:xfrm>
            <a:off x="4508982" y="2600353"/>
            <a:ext cx="753766" cy="271181"/>
          </a:xfrm>
          <a:prstGeom prst="cube">
            <a:avLst>
              <a:gd name="adj" fmla="val 27353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691ED-E950-E849-84AC-C14F09A12D50}"/>
              </a:ext>
            </a:extLst>
          </p:cNvPr>
          <p:cNvSpPr txBox="1"/>
          <p:nvPr/>
        </p:nvSpPr>
        <p:spPr>
          <a:xfrm>
            <a:off x="4012837" y="2504720"/>
            <a:ext cx="343364" cy="270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AD90186F-6758-A840-86C5-10CAEB0932A6}"/>
              </a:ext>
            </a:extLst>
          </p:cNvPr>
          <p:cNvSpPr/>
          <p:nvPr/>
        </p:nvSpPr>
        <p:spPr>
          <a:xfrm>
            <a:off x="6668864" y="2676496"/>
            <a:ext cx="129973" cy="118954"/>
          </a:xfrm>
          <a:prstGeom prst="cube">
            <a:avLst>
              <a:gd name="adj" fmla="val 27998"/>
            </a:avLst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AE291C-44BD-3442-9C00-343D9D4114DB}"/>
                  </a:ext>
                </a:extLst>
              </p:cNvPr>
              <p:cNvSpPr txBox="1"/>
              <p:nvPr/>
            </p:nvSpPr>
            <p:spPr>
              <a:xfrm>
                <a:off x="1482194" y="1861166"/>
                <a:ext cx="196079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AE291C-44BD-3442-9C00-343D9D411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194" y="1861166"/>
                <a:ext cx="196079" cy="261610"/>
              </a:xfrm>
              <a:prstGeom prst="rect">
                <a:avLst/>
              </a:prstGeom>
              <a:blipFill>
                <a:blip r:embed="rId3"/>
                <a:stretch>
                  <a:fillRect l="-25000" r="-1875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AF21E-7EBD-A74E-8EAC-C6C55120EB9F}"/>
                  </a:ext>
                </a:extLst>
              </p:cNvPr>
              <p:cNvSpPr txBox="1"/>
              <p:nvPr/>
            </p:nvSpPr>
            <p:spPr>
              <a:xfrm>
                <a:off x="2543765" y="1965638"/>
                <a:ext cx="290977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AF21E-7EBD-A74E-8EAC-C6C55120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765" y="1965638"/>
                <a:ext cx="290977" cy="261610"/>
              </a:xfrm>
              <a:prstGeom prst="rect">
                <a:avLst/>
              </a:prstGeom>
              <a:blipFill>
                <a:blip r:embed="rId4"/>
                <a:stretch>
                  <a:fillRect l="-12500" r="-41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83A006-E4E6-E645-90B6-0A3CA4093B17}"/>
                  </a:ext>
                </a:extLst>
              </p:cNvPr>
              <p:cNvSpPr txBox="1"/>
              <p:nvPr/>
            </p:nvSpPr>
            <p:spPr>
              <a:xfrm>
                <a:off x="3636478" y="1993603"/>
                <a:ext cx="296043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83A006-E4E6-E645-90B6-0A3CA4093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478" y="1993603"/>
                <a:ext cx="296043" cy="261610"/>
              </a:xfrm>
              <a:prstGeom prst="rect">
                <a:avLst/>
              </a:prstGeom>
              <a:blipFill>
                <a:blip r:embed="rId5"/>
                <a:stretch>
                  <a:fillRect l="-12000" r="-4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4D1AF-2528-0548-990C-15FBF7F55CB0}"/>
                  </a:ext>
                </a:extLst>
              </p:cNvPr>
              <p:cNvSpPr txBox="1"/>
              <p:nvPr/>
            </p:nvSpPr>
            <p:spPr>
              <a:xfrm>
                <a:off x="4694135" y="2288187"/>
                <a:ext cx="473015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4D1AF-2528-0548-990C-15FBF7F55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35" y="2288187"/>
                <a:ext cx="473015" cy="261610"/>
              </a:xfrm>
              <a:prstGeom prst="rect">
                <a:avLst/>
              </a:prstGeom>
              <a:blipFill>
                <a:blip r:embed="rId6"/>
                <a:stretch>
                  <a:fillRect l="-10526" r="-263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945A29-CBF8-B348-BAB9-7361311361AA}"/>
                  </a:ext>
                </a:extLst>
              </p:cNvPr>
              <p:cNvSpPr txBox="1"/>
              <p:nvPr/>
            </p:nvSpPr>
            <p:spPr>
              <a:xfrm>
                <a:off x="5849585" y="2363054"/>
                <a:ext cx="266227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945A29-CBF8-B348-BAB9-736131136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585" y="2363054"/>
                <a:ext cx="266227" cy="261610"/>
              </a:xfrm>
              <a:prstGeom prst="rect">
                <a:avLst/>
              </a:prstGeom>
              <a:blipFill>
                <a:blip r:embed="rId7"/>
                <a:stretch>
                  <a:fillRect l="-1818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63A7BE-D174-624E-973F-7FE138BDB8C3}"/>
                  </a:ext>
                </a:extLst>
              </p:cNvPr>
              <p:cNvSpPr txBox="1"/>
              <p:nvPr/>
            </p:nvSpPr>
            <p:spPr>
              <a:xfrm>
                <a:off x="6651765" y="2397818"/>
                <a:ext cx="189091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63A7BE-D174-624E-973F-7FE138BDB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765" y="2397818"/>
                <a:ext cx="189091" cy="261610"/>
              </a:xfrm>
              <a:prstGeom prst="rect">
                <a:avLst/>
              </a:prstGeom>
              <a:blipFill>
                <a:blip r:embed="rId8"/>
                <a:stretch>
                  <a:fillRect l="-18750" r="-1250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065CA2-C6FB-6841-8FE5-87F9ABDB3772}"/>
                  </a:ext>
                </a:extLst>
              </p:cNvPr>
              <p:cNvSpPr txBox="1"/>
              <p:nvPr/>
            </p:nvSpPr>
            <p:spPr>
              <a:xfrm>
                <a:off x="1220339" y="3478614"/>
                <a:ext cx="607859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065CA2-C6FB-6841-8FE5-87F9ABDB3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339" y="3478614"/>
                <a:ext cx="607859" cy="261610"/>
              </a:xfrm>
              <a:prstGeom prst="rect">
                <a:avLst/>
              </a:prstGeom>
              <a:blipFill>
                <a:blip r:embed="rId9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A5C6B8-BF9A-C443-8C1D-F480945F69E8}"/>
                  </a:ext>
                </a:extLst>
              </p:cNvPr>
              <p:cNvSpPr txBox="1"/>
              <p:nvPr/>
            </p:nvSpPr>
            <p:spPr>
              <a:xfrm>
                <a:off x="1636932" y="3953601"/>
                <a:ext cx="6426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A5C6B8-BF9A-C443-8C1D-F480945F6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932" y="3953601"/>
                <a:ext cx="642612" cy="246221"/>
              </a:xfrm>
              <a:prstGeom prst="rect">
                <a:avLst/>
              </a:prstGeom>
              <a:blipFill>
                <a:blip r:embed="rId10"/>
                <a:stretch>
                  <a:fillRect l="-588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BD397F-D831-B94D-B2D0-7CF8C207F200}"/>
                  </a:ext>
                </a:extLst>
              </p:cNvPr>
              <p:cNvSpPr txBox="1"/>
              <p:nvPr/>
            </p:nvSpPr>
            <p:spPr>
              <a:xfrm>
                <a:off x="1604059" y="4386164"/>
                <a:ext cx="763607" cy="255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BD397F-D831-B94D-B2D0-7CF8C207F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059" y="4386164"/>
                <a:ext cx="763607" cy="255583"/>
              </a:xfrm>
              <a:prstGeom prst="rect">
                <a:avLst/>
              </a:prstGeom>
              <a:blipFill>
                <a:blip r:embed="rId11"/>
                <a:stretch>
                  <a:fillRect l="-327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F50029F-42E7-E14C-B914-7DB171BED243}"/>
              </a:ext>
            </a:extLst>
          </p:cNvPr>
          <p:cNvSpPr/>
          <p:nvPr/>
        </p:nvSpPr>
        <p:spPr>
          <a:xfrm>
            <a:off x="2427246" y="3846030"/>
            <a:ext cx="224175" cy="1138419"/>
          </a:xfrm>
          <a:prstGeom prst="roundRect">
            <a:avLst/>
          </a:prstGeom>
          <a:solidFill>
            <a:srgbClr val="F4DEDD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A6880CC-2D77-C941-BAC7-9A58A4C7170E}"/>
              </a:ext>
            </a:extLst>
          </p:cNvPr>
          <p:cNvSpPr/>
          <p:nvPr/>
        </p:nvSpPr>
        <p:spPr>
          <a:xfrm>
            <a:off x="2427245" y="3846029"/>
            <a:ext cx="224175" cy="1016500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93DB45C-1F9E-7642-8171-BC6E681B150E}"/>
              </a:ext>
            </a:extLst>
          </p:cNvPr>
          <p:cNvSpPr/>
          <p:nvPr/>
        </p:nvSpPr>
        <p:spPr>
          <a:xfrm>
            <a:off x="2427244" y="3844514"/>
            <a:ext cx="224175" cy="42954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3AF3E6-E759-0146-BD1F-3D7602813093}"/>
                  </a:ext>
                </a:extLst>
              </p:cNvPr>
              <p:cNvSpPr txBox="1"/>
              <p:nvPr/>
            </p:nvSpPr>
            <p:spPr>
              <a:xfrm>
                <a:off x="2239634" y="3478614"/>
                <a:ext cx="684033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3AF3E6-E759-0146-BD1F-3D760281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634" y="3478614"/>
                <a:ext cx="684033" cy="261610"/>
              </a:xfrm>
              <a:prstGeom prst="rect">
                <a:avLst/>
              </a:prstGeom>
              <a:blipFill>
                <a:blip r:embed="rId12"/>
                <a:stretch>
                  <a:fillRect l="-54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852EE1-6BDC-1F4D-9DD9-394A3C69460A}"/>
                  </a:ext>
                </a:extLst>
              </p:cNvPr>
              <p:cNvSpPr txBox="1"/>
              <p:nvPr/>
            </p:nvSpPr>
            <p:spPr>
              <a:xfrm>
                <a:off x="2697633" y="3953601"/>
                <a:ext cx="73199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852EE1-6BDC-1F4D-9DD9-394A3C694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633" y="3953601"/>
                <a:ext cx="731995" cy="246221"/>
              </a:xfrm>
              <a:prstGeom prst="rect">
                <a:avLst/>
              </a:prstGeom>
              <a:blipFill>
                <a:blip r:embed="rId13"/>
                <a:stretch>
                  <a:fillRect l="-508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C9FF50-13B4-F14C-B1BE-0A8D064EEC58}"/>
                  </a:ext>
                </a:extLst>
              </p:cNvPr>
              <p:cNvSpPr txBox="1"/>
              <p:nvPr/>
            </p:nvSpPr>
            <p:spPr>
              <a:xfrm>
                <a:off x="2708600" y="4440010"/>
                <a:ext cx="8388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C9FF50-13B4-F14C-B1BE-0A8D064E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00" y="4440010"/>
                <a:ext cx="838819" cy="246221"/>
              </a:xfrm>
              <a:prstGeom prst="rect">
                <a:avLst/>
              </a:prstGeom>
              <a:blipFill>
                <a:blip r:embed="rId14"/>
                <a:stretch>
                  <a:fillRect l="-447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1A2B7F4-0FB7-A94A-808D-B543286321CE}"/>
              </a:ext>
            </a:extLst>
          </p:cNvPr>
          <p:cNvSpPr/>
          <p:nvPr/>
        </p:nvSpPr>
        <p:spPr>
          <a:xfrm>
            <a:off x="5814328" y="3956497"/>
            <a:ext cx="224175" cy="653552"/>
          </a:xfrm>
          <a:prstGeom prst="roundRect">
            <a:avLst/>
          </a:prstGeom>
          <a:solidFill>
            <a:srgbClr val="F4DEDD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822A402-4385-BE46-9E52-0988CB7E3727}"/>
              </a:ext>
            </a:extLst>
          </p:cNvPr>
          <p:cNvSpPr/>
          <p:nvPr/>
        </p:nvSpPr>
        <p:spPr>
          <a:xfrm>
            <a:off x="5814327" y="3846196"/>
            <a:ext cx="224175" cy="572455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75BE9-1F53-4A41-AB96-3E129430B359}"/>
                  </a:ext>
                </a:extLst>
              </p:cNvPr>
              <p:cNvSpPr txBox="1"/>
              <p:nvPr/>
            </p:nvSpPr>
            <p:spPr>
              <a:xfrm>
                <a:off x="5660706" y="3478614"/>
                <a:ext cx="623119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75BE9-1F53-4A41-AB96-3E129430B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06" y="3478614"/>
                <a:ext cx="623119" cy="261610"/>
              </a:xfrm>
              <a:prstGeom prst="rect">
                <a:avLst/>
              </a:prstGeom>
              <a:blipFill>
                <a:blip r:embed="rId15"/>
                <a:stretch>
                  <a:fillRect l="-10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C1742E-BF41-A74B-B857-A25186D54DE0}"/>
                  </a:ext>
                </a:extLst>
              </p:cNvPr>
              <p:cNvSpPr txBox="1"/>
              <p:nvPr/>
            </p:nvSpPr>
            <p:spPr>
              <a:xfrm>
                <a:off x="6106039" y="3953601"/>
                <a:ext cx="78636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C1742E-BF41-A74B-B857-A25186D54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039" y="3953601"/>
                <a:ext cx="786360" cy="246221"/>
              </a:xfrm>
              <a:prstGeom prst="rect">
                <a:avLst/>
              </a:prstGeom>
              <a:blipFill>
                <a:blip r:embed="rId16"/>
                <a:stretch>
                  <a:fillRect l="-7937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665FBC-A5AC-C84C-8FDD-F8F3B7B4A876}"/>
                  </a:ext>
                </a:extLst>
              </p:cNvPr>
              <p:cNvSpPr txBox="1"/>
              <p:nvPr/>
            </p:nvSpPr>
            <p:spPr>
              <a:xfrm>
                <a:off x="6071023" y="4214710"/>
                <a:ext cx="6544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665FBC-A5AC-C84C-8FDD-F8F3B7B4A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23" y="4214710"/>
                <a:ext cx="654475" cy="246221"/>
              </a:xfrm>
              <a:prstGeom prst="rect">
                <a:avLst/>
              </a:prstGeom>
              <a:blipFill>
                <a:blip r:embed="rId17"/>
                <a:stretch>
                  <a:fillRect l="-9434" r="-1132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543E151-C988-9243-9EBB-3A9D1EAEBF23}"/>
              </a:ext>
            </a:extLst>
          </p:cNvPr>
          <p:cNvSpPr/>
          <p:nvPr/>
        </p:nvSpPr>
        <p:spPr>
          <a:xfrm>
            <a:off x="3538611" y="3958438"/>
            <a:ext cx="224175" cy="935443"/>
          </a:xfrm>
          <a:prstGeom prst="roundRect">
            <a:avLst/>
          </a:prstGeom>
          <a:solidFill>
            <a:srgbClr val="F4DEDD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E4C857D-FD8F-6C48-B218-DDC29A363A61}"/>
              </a:ext>
            </a:extLst>
          </p:cNvPr>
          <p:cNvSpPr/>
          <p:nvPr/>
        </p:nvSpPr>
        <p:spPr>
          <a:xfrm>
            <a:off x="3538610" y="3884308"/>
            <a:ext cx="224175" cy="870260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572924A-80F1-CB4F-8B9D-1A7A59D55025}"/>
              </a:ext>
            </a:extLst>
          </p:cNvPr>
          <p:cNvSpPr/>
          <p:nvPr/>
        </p:nvSpPr>
        <p:spPr>
          <a:xfrm>
            <a:off x="3538609" y="3844514"/>
            <a:ext cx="224175" cy="42954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FC5CCD-BF05-FC4E-AD8C-F610D94A3F51}"/>
                  </a:ext>
                </a:extLst>
              </p:cNvPr>
              <p:cNvSpPr txBox="1"/>
              <p:nvPr/>
            </p:nvSpPr>
            <p:spPr>
              <a:xfrm>
                <a:off x="3374524" y="3478614"/>
                <a:ext cx="689098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FC5CCD-BF05-FC4E-AD8C-F610D94A3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24" y="3478614"/>
                <a:ext cx="689098" cy="261610"/>
              </a:xfrm>
              <a:prstGeom prst="rect">
                <a:avLst/>
              </a:prstGeom>
              <a:blipFill>
                <a:blip r:embed="rId18"/>
                <a:stretch>
                  <a:fillRect l="-54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2646EC8-763E-DE48-9CC1-023115E72783}"/>
                  </a:ext>
                </a:extLst>
              </p:cNvPr>
              <p:cNvSpPr txBox="1"/>
              <p:nvPr/>
            </p:nvSpPr>
            <p:spPr>
              <a:xfrm>
                <a:off x="3827746" y="3953601"/>
                <a:ext cx="736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2646EC8-763E-DE48-9CC1-023115E72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46" y="3953601"/>
                <a:ext cx="736740" cy="246221"/>
              </a:xfrm>
              <a:prstGeom prst="rect">
                <a:avLst/>
              </a:prstGeom>
              <a:blipFill>
                <a:blip r:embed="rId19"/>
                <a:stretch>
                  <a:fillRect l="-508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AA1E36-3A5F-E74A-9FED-BD68A72C9D30}"/>
                  </a:ext>
                </a:extLst>
              </p:cNvPr>
              <p:cNvSpPr txBox="1"/>
              <p:nvPr/>
            </p:nvSpPr>
            <p:spPr>
              <a:xfrm>
                <a:off x="3764529" y="4383755"/>
                <a:ext cx="8411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AA1E36-3A5F-E74A-9FED-BD68A72C9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529" y="4383755"/>
                <a:ext cx="841128" cy="246221"/>
              </a:xfrm>
              <a:prstGeom prst="rect">
                <a:avLst/>
              </a:prstGeom>
              <a:blipFill>
                <a:blip r:embed="rId20"/>
                <a:stretch>
                  <a:fillRect l="-441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00713B3-16E0-F948-8F12-097A5025C927}"/>
              </a:ext>
            </a:extLst>
          </p:cNvPr>
          <p:cNvSpPr/>
          <p:nvPr/>
        </p:nvSpPr>
        <p:spPr>
          <a:xfrm>
            <a:off x="4765282" y="4105738"/>
            <a:ext cx="224175" cy="631632"/>
          </a:xfrm>
          <a:prstGeom prst="roundRect">
            <a:avLst/>
          </a:prstGeom>
          <a:solidFill>
            <a:srgbClr val="F4DEDD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1B9ABA-E2AF-D24D-AF29-7C92841677A4}"/>
              </a:ext>
            </a:extLst>
          </p:cNvPr>
          <p:cNvSpPr/>
          <p:nvPr/>
        </p:nvSpPr>
        <p:spPr>
          <a:xfrm>
            <a:off x="4765281" y="3846196"/>
            <a:ext cx="224175" cy="653555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48F1ECC-4344-DC4D-8623-9856AC895648}"/>
              </a:ext>
            </a:extLst>
          </p:cNvPr>
          <p:cNvSpPr/>
          <p:nvPr/>
        </p:nvSpPr>
        <p:spPr>
          <a:xfrm>
            <a:off x="4765280" y="3844514"/>
            <a:ext cx="224175" cy="42954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433287-44AB-584C-A478-FA151013370A}"/>
                  </a:ext>
                </a:extLst>
              </p:cNvPr>
              <p:cNvSpPr txBox="1"/>
              <p:nvPr/>
            </p:nvSpPr>
            <p:spPr>
              <a:xfrm>
                <a:off x="4534165" y="3478614"/>
                <a:ext cx="623119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433287-44AB-584C-A478-FA1510133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165" y="3478614"/>
                <a:ext cx="623119" cy="261610"/>
              </a:xfrm>
              <a:prstGeom prst="rect">
                <a:avLst/>
              </a:prstGeom>
              <a:blipFill>
                <a:blip r:embed="rId21"/>
                <a:stretch>
                  <a:fillRect l="-10000" r="-26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42B19BFD-0B0E-5947-81E0-E7F41C9D858C}"/>
              </a:ext>
            </a:extLst>
          </p:cNvPr>
          <p:cNvSpPr txBox="1"/>
          <p:nvPr/>
        </p:nvSpPr>
        <p:spPr>
          <a:xfrm rot="16200000">
            <a:off x="2313703" y="4469432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A2D2A"/>
                </a:solidFill>
              </a:rPr>
              <a:t>»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A03DD1-C8D2-AD42-8E07-54B32DB82D5B}"/>
              </a:ext>
            </a:extLst>
          </p:cNvPr>
          <p:cNvSpPr txBox="1"/>
          <p:nvPr/>
        </p:nvSpPr>
        <p:spPr>
          <a:xfrm rot="16200000">
            <a:off x="3429984" y="4362784"/>
            <a:ext cx="39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A2D2A"/>
                </a:solidFill>
              </a:rPr>
              <a:t>»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FF5056-52B8-E64A-97B5-447A0D917DA9}"/>
              </a:ext>
            </a:extLst>
          </p:cNvPr>
          <p:cNvSpPr txBox="1"/>
          <p:nvPr/>
        </p:nvSpPr>
        <p:spPr>
          <a:xfrm rot="16200000">
            <a:off x="4656291" y="4108600"/>
            <a:ext cx="39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A2D2A"/>
                </a:solidFill>
              </a:rPr>
              <a:t>»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A0757F-7542-AF47-9CD6-DF116E46EB8E}"/>
              </a:ext>
            </a:extLst>
          </p:cNvPr>
          <p:cNvSpPr txBox="1"/>
          <p:nvPr/>
        </p:nvSpPr>
        <p:spPr>
          <a:xfrm rot="16200000">
            <a:off x="5702258" y="4041537"/>
            <a:ext cx="39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A2D2A"/>
                </a:solidFill>
              </a:rPr>
              <a:t>»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95D5ADC-5856-4845-9D94-E2EBDE505E75}"/>
              </a:ext>
            </a:extLst>
          </p:cNvPr>
          <p:cNvSpPr/>
          <p:nvPr/>
        </p:nvSpPr>
        <p:spPr>
          <a:xfrm>
            <a:off x="5814326" y="3844514"/>
            <a:ext cx="224175" cy="42954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8952970-7E00-0542-85A4-15530BE52D56}"/>
                  </a:ext>
                </a:extLst>
              </p:cNvPr>
              <p:cNvSpPr txBox="1"/>
              <p:nvPr/>
            </p:nvSpPr>
            <p:spPr>
              <a:xfrm>
                <a:off x="2646853" y="4902971"/>
                <a:ext cx="2521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without SHADE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8952970-7E00-0542-85A4-15530BE5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53" y="4902971"/>
                <a:ext cx="2521459" cy="338554"/>
              </a:xfrm>
              <a:prstGeom prst="rect">
                <a:avLst/>
              </a:prstGeom>
              <a:blipFill>
                <a:blip r:embed="rId22"/>
                <a:stretch>
                  <a:fillRect t="-3571" r="-50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DC820B-3504-8C4E-ADE4-A732EB4966E6}"/>
                  </a:ext>
                </a:extLst>
              </p:cNvPr>
              <p:cNvSpPr txBox="1"/>
              <p:nvPr/>
            </p:nvSpPr>
            <p:spPr>
              <a:xfrm>
                <a:off x="2319832" y="4259001"/>
                <a:ext cx="173958" cy="728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05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05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05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05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DC820B-3504-8C4E-ADE4-A732EB496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832" y="4259001"/>
                <a:ext cx="173958" cy="728597"/>
              </a:xfrm>
              <a:prstGeom prst="rect">
                <a:avLst/>
              </a:prstGeom>
              <a:blipFill>
                <a:blip r:embed="rId23"/>
                <a:stretch>
                  <a:fillRect l="-7143" t="-10169" r="-57143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3A5779-6919-2348-AF66-2D007710D234}"/>
                  </a:ext>
                </a:extLst>
              </p:cNvPr>
              <p:cNvSpPr txBox="1"/>
              <p:nvPr/>
            </p:nvSpPr>
            <p:spPr>
              <a:xfrm rot="10800000">
                <a:off x="2585499" y="4268716"/>
                <a:ext cx="168700" cy="598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3A5779-6919-2348-AF66-2D007710D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2585499" y="4268716"/>
                <a:ext cx="168700" cy="598305"/>
              </a:xfrm>
              <a:prstGeom prst="rect">
                <a:avLst/>
              </a:prstGeom>
              <a:blipFill>
                <a:blip r:embed="rId24"/>
                <a:stretch>
                  <a:fillRect l="-638462" t="-353191" r="-715385" b="-2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53">
            <a:extLst>
              <a:ext uri="{FF2B5EF4-FFF2-40B4-BE49-F238E27FC236}">
                <a16:creationId xmlns:a16="http://schemas.microsoft.com/office/drawing/2014/main" id="{9E63B2A7-390E-6B43-8891-AFAB78511E94}"/>
              </a:ext>
            </a:extLst>
          </p:cNvPr>
          <p:cNvSpPr/>
          <p:nvPr/>
        </p:nvSpPr>
        <p:spPr>
          <a:xfrm>
            <a:off x="2250354" y="4632680"/>
            <a:ext cx="455798" cy="457136"/>
          </a:xfrm>
          <a:custGeom>
            <a:avLst/>
            <a:gdLst>
              <a:gd name="connsiteX0" fmla="*/ 92005 w 92005"/>
              <a:gd name="connsiteY0" fmla="*/ 0 h 174978"/>
              <a:gd name="connsiteX1" fmla="*/ 24271 w 92005"/>
              <a:gd name="connsiteY1" fmla="*/ 39511 h 174978"/>
              <a:gd name="connsiteX2" fmla="*/ 18627 w 92005"/>
              <a:gd name="connsiteY2" fmla="*/ 56444 h 174978"/>
              <a:gd name="connsiteX3" fmla="*/ 7338 w 92005"/>
              <a:gd name="connsiteY3" fmla="*/ 73378 h 174978"/>
              <a:gd name="connsiteX4" fmla="*/ 1694 w 92005"/>
              <a:gd name="connsiteY4" fmla="*/ 174978 h 174978"/>
              <a:gd name="connsiteX0" fmla="*/ 84880 w 491280"/>
              <a:gd name="connsiteY0" fmla="*/ 0 h 434622"/>
              <a:gd name="connsiteX1" fmla="*/ 17146 w 491280"/>
              <a:gd name="connsiteY1" fmla="*/ 39511 h 434622"/>
              <a:gd name="connsiteX2" fmla="*/ 11502 w 491280"/>
              <a:gd name="connsiteY2" fmla="*/ 56444 h 434622"/>
              <a:gd name="connsiteX3" fmla="*/ 213 w 491280"/>
              <a:gd name="connsiteY3" fmla="*/ 73378 h 434622"/>
              <a:gd name="connsiteX4" fmla="*/ 491280 w 491280"/>
              <a:gd name="connsiteY4" fmla="*/ 434622 h 434622"/>
              <a:gd name="connsiteX0" fmla="*/ 85045 w 491445"/>
              <a:gd name="connsiteY0" fmla="*/ 0 h 434622"/>
              <a:gd name="connsiteX1" fmla="*/ 17311 w 491445"/>
              <a:gd name="connsiteY1" fmla="*/ 39511 h 434622"/>
              <a:gd name="connsiteX2" fmla="*/ 11667 w 491445"/>
              <a:gd name="connsiteY2" fmla="*/ 56444 h 434622"/>
              <a:gd name="connsiteX3" fmla="*/ 378 w 491445"/>
              <a:gd name="connsiteY3" fmla="*/ 73378 h 434622"/>
              <a:gd name="connsiteX4" fmla="*/ 491445 w 491445"/>
              <a:gd name="connsiteY4" fmla="*/ 434622 h 434622"/>
              <a:gd name="connsiteX0" fmla="*/ 87010 w 493410"/>
              <a:gd name="connsiteY0" fmla="*/ 0 h 434622"/>
              <a:gd name="connsiteX1" fmla="*/ 19276 w 493410"/>
              <a:gd name="connsiteY1" fmla="*/ 39511 h 434622"/>
              <a:gd name="connsiteX2" fmla="*/ 13632 w 493410"/>
              <a:gd name="connsiteY2" fmla="*/ 56444 h 434622"/>
              <a:gd name="connsiteX3" fmla="*/ 211188 w 493410"/>
              <a:gd name="connsiteY3" fmla="*/ 400755 h 434622"/>
              <a:gd name="connsiteX4" fmla="*/ 493410 w 493410"/>
              <a:gd name="connsiteY4" fmla="*/ 434622 h 434622"/>
              <a:gd name="connsiteX0" fmla="*/ 87010 w 493410"/>
              <a:gd name="connsiteY0" fmla="*/ 0 h 434995"/>
              <a:gd name="connsiteX1" fmla="*/ 19276 w 493410"/>
              <a:gd name="connsiteY1" fmla="*/ 39511 h 434995"/>
              <a:gd name="connsiteX2" fmla="*/ 13632 w 493410"/>
              <a:gd name="connsiteY2" fmla="*/ 56444 h 434995"/>
              <a:gd name="connsiteX3" fmla="*/ 211188 w 493410"/>
              <a:gd name="connsiteY3" fmla="*/ 400755 h 434995"/>
              <a:gd name="connsiteX4" fmla="*/ 493410 w 493410"/>
              <a:gd name="connsiteY4" fmla="*/ 434622 h 434995"/>
              <a:gd name="connsiteX0" fmla="*/ 82010 w 488410"/>
              <a:gd name="connsiteY0" fmla="*/ 0 h 449694"/>
              <a:gd name="connsiteX1" fmla="*/ 14276 w 488410"/>
              <a:gd name="connsiteY1" fmla="*/ 39511 h 449694"/>
              <a:gd name="connsiteX2" fmla="*/ 8632 w 488410"/>
              <a:gd name="connsiteY2" fmla="*/ 56444 h 449694"/>
              <a:gd name="connsiteX3" fmla="*/ 138455 w 488410"/>
              <a:gd name="connsiteY3" fmla="*/ 423333 h 449694"/>
              <a:gd name="connsiteX4" fmla="*/ 488410 w 488410"/>
              <a:gd name="connsiteY4" fmla="*/ 434622 h 449694"/>
              <a:gd name="connsiteX0" fmla="*/ 82010 w 488410"/>
              <a:gd name="connsiteY0" fmla="*/ 0 h 434622"/>
              <a:gd name="connsiteX1" fmla="*/ 14276 w 488410"/>
              <a:gd name="connsiteY1" fmla="*/ 39511 h 434622"/>
              <a:gd name="connsiteX2" fmla="*/ 8632 w 488410"/>
              <a:gd name="connsiteY2" fmla="*/ 56444 h 434622"/>
              <a:gd name="connsiteX3" fmla="*/ 138455 w 488410"/>
              <a:gd name="connsiteY3" fmla="*/ 423333 h 434622"/>
              <a:gd name="connsiteX4" fmla="*/ 488410 w 488410"/>
              <a:gd name="connsiteY4" fmla="*/ 434622 h 434622"/>
              <a:gd name="connsiteX0" fmla="*/ 107896 w 514296"/>
              <a:gd name="connsiteY0" fmla="*/ 0 h 434622"/>
              <a:gd name="connsiteX1" fmla="*/ 40162 w 514296"/>
              <a:gd name="connsiteY1" fmla="*/ 39511 h 434622"/>
              <a:gd name="connsiteX2" fmla="*/ 34518 w 514296"/>
              <a:gd name="connsiteY2" fmla="*/ 56444 h 434622"/>
              <a:gd name="connsiteX3" fmla="*/ 514296 w 514296"/>
              <a:gd name="connsiteY3" fmla="*/ 434622 h 434622"/>
              <a:gd name="connsiteX0" fmla="*/ 70674 w 477074"/>
              <a:gd name="connsiteY0" fmla="*/ 4330 h 445047"/>
              <a:gd name="connsiteX1" fmla="*/ 2940 w 477074"/>
              <a:gd name="connsiteY1" fmla="*/ 43841 h 445047"/>
              <a:gd name="connsiteX2" fmla="*/ 181446 w 477074"/>
              <a:gd name="connsiteY2" fmla="*/ 425899 h 445047"/>
              <a:gd name="connsiteX3" fmla="*/ 477074 w 477074"/>
              <a:gd name="connsiteY3" fmla="*/ 438952 h 445047"/>
              <a:gd name="connsiteX0" fmla="*/ 70674 w 477074"/>
              <a:gd name="connsiteY0" fmla="*/ 4330 h 438952"/>
              <a:gd name="connsiteX1" fmla="*/ 2940 w 477074"/>
              <a:gd name="connsiteY1" fmla="*/ 43841 h 438952"/>
              <a:gd name="connsiteX2" fmla="*/ 181446 w 477074"/>
              <a:gd name="connsiteY2" fmla="*/ 425899 h 438952"/>
              <a:gd name="connsiteX3" fmla="*/ 477074 w 477074"/>
              <a:gd name="connsiteY3" fmla="*/ 438952 h 438952"/>
              <a:gd name="connsiteX0" fmla="*/ 70674 w 477074"/>
              <a:gd name="connsiteY0" fmla="*/ 4330 h 438952"/>
              <a:gd name="connsiteX1" fmla="*/ 2940 w 477074"/>
              <a:gd name="connsiteY1" fmla="*/ 43841 h 438952"/>
              <a:gd name="connsiteX2" fmla="*/ 181446 w 477074"/>
              <a:gd name="connsiteY2" fmla="*/ 425899 h 438952"/>
              <a:gd name="connsiteX3" fmla="*/ 477074 w 477074"/>
              <a:gd name="connsiteY3" fmla="*/ 438952 h 438952"/>
              <a:gd name="connsiteX0" fmla="*/ 71240 w 477640"/>
              <a:gd name="connsiteY0" fmla="*/ 5710 h 449636"/>
              <a:gd name="connsiteX1" fmla="*/ 3506 w 477640"/>
              <a:gd name="connsiteY1" fmla="*/ 45221 h 449636"/>
              <a:gd name="connsiteX2" fmla="*/ 194712 w 477640"/>
              <a:gd name="connsiteY2" fmla="*/ 449504 h 449636"/>
              <a:gd name="connsiteX3" fmla="*/ 477640 w 477640"/>
              <a:gd name="connsiteY3" fmla="*/ 440332 h 449636"/>
              <a:gd name="connsiteX0" fmla="*/ 113248 w 475198"/>
              <a:gd name="connsiteY0" fmla="*/ 914 h 457541"/>
              <a:gd name="connsiteX1" fmla="*/ 1064 w 475198"/>
              <a:gd name="connsiteY1" fmla="*/ 53125 h 457541"/>
              <a:gd name="connsiteX2" fmla="*/ 192270 w 475198"/>
              <a:gd name="connsiteY2" fmla="*/ 457408 h 457541"/>
              <a:gd name="connsiteX3" fmla="*/ 475198 w 475198"/>
              <a:gd name="connsiteY3" fmla="*/ 448236 h 457541"/>
              <a:gd name="connsiteX0" fmla="*/ 114113 w 476063"/>
              <a:gd name="connsiteY0" fmla="*/ 2291 h 458918"/>
              <a:gd name="connsiteX1" fmla="*/ 1929 w 476063"/>
              <a:gd name="connsiteY1" fmla="*/ 54502 h 458918"/>
              <a:gd name="connsiteX2" fmla="*/ 193135 w 476063"/>
              <a:gd name="connsiteY2" fmla="*/ 458785 h 458918"/>
              <a:gd name="connsiteX3" fmla="*/ 476063 w 476063"/>
              <a:gd name="connsiteY3" fmla="*/ 449613 h 458918"/>
              <a:gd name="connsiteX0" fmla="*/ 95768 w 457718"/>
              <a:gd name="connsiteY0" fmla="*/ 0 h 471162"/>
              <a:gd name="connsiteX1" fmla="*/ 2634 w 457718"/>
              <a:gd name="connsiteY1" fmla="*/ 207786 h 471162"/>
              <a:gd name="connsiteX2" fmla="*/ 174790 w 457718"/>
              <a:gd name="connsiteY2" fmla="*/ 456494 h 471162"/>
              <a:gd name="connsiteX3" fmla="*/ 457718 w 457718"/>
              <a:gd name="connsiteY3" fmla="*/ 447322 h 471162"/>
              <a:gd name="connsiteX0" fmla="*/ 94064 w 456014"/>
              <a:gd name="connsiteY0" fmla="*/ 0 h 471162"/>
              <a:gd name="connsiteX1" fmla="*/ 930 w 456014"/>
              <a:gd name="connsiteY1" fmla="*/ 207786 h 471162"/>
              <a:gd name="connsiteX2" fmla="*/ 173086 w 456014"/>
              <a:gd name="connsiteY2" fmla="*/ 456494 h 471162"/>
              <a:gd name="connsiteX3" fmla="*/ 456014 w 456014"/>
              <a:gd name="connsiteY3" fmla="*/ 447322 h 471162"/>
              <a:gd name="connsiteX0" fmla="*/ 93848 w 455798"/>
              <a:gd name="connsiteY0" fmla="*/ 0 h 471162"/>
              <a:gd name="connsiteX1" fmla="*/ 714 w 455798"/>
              <a:gd name="connsiteY1" fmla="*/ 207786 h 471162"/>
              <a:gd name="connsiteX2" fmla="*/ 172870 w 455798"/>
              <a:gd name="connsiteY2" fmla="*/ 456494 h 471162"/>
              <a:gd name="connsiteX3" fmla="*/ 455798 w 455798"/>
              <a:gd name="connsiteY3" fmla="*/ 447322 h 471162"/>
              <a:gd name="connsiteX0" fmla="*/ 93848 w 455798"/>
              <a:gd name="connsiteY0" fmla="*/ 0 h 457218"/>
              <a:gd name="connsiteX1" fmla="*/ 714 w 455798"/>
              <a:gd name="connsiteY1" fmla="*/ 207786 h 457218"/>
              <a:gd name="connsiteX2" fmla="*/ 172870 w 455798"/>
              <a:gd name="connsiteY2" fmla="*/ 456494 h 457218"/>
              <a:gd name="connsiteX3" fmla="*/ 455798 w 455798"/>
              <a:gd name="connsiteY3" fmla="*/ 447322 h 457218"/>
              <a:gd name="connsiteX0" fmla="*/ 93848 w 455798"/>
              <a:gd name="connsiteY0" fmla="*/ 0 h 471988"/>
              <a:gd name="connsiteX1" fmla="*/ 714 w 455798"/>
              <a:gd name="connsiteY1" fmla="*/ 207786 h 471988"/>
              <a:gd name="connsiteX2" fmla="*/ 172870 w 455798"/>
              <a:gd name="connsiteY2" fmla="*/ 456494 h 471988"/>
              <a:gd name="connsiteX3" fmla="*/ 455798 w 455798"/>
              <a:gd name="connsiteY3" fmla="*/ 450497 h 471988"/>
              <a:gd name="connsiteX0" fmla="*/ 93848 w 455798"/>
              <a:gd name="connsiteY0" fmla="*/ 0 h 473788"/>
              <a:gd name="connsiteX1" fmla="*/ 714 w 455798"/>
              <a:gd name="connsiteY1" fmla="*/ 207786 h 473788"/>
              <a:gd name="connsiteX2" fmla="*/ 172870 w 455798"/>
              <a:gd name="connsiteY2" fmla="*/ 456494 h 473788"/>
              <a:gd name="connsiteX3" fmla="*/ 455798 w 455798"/>
              <a:gd name="connsiteY3" fmla="*/ 450497 h 473788"/>
              <a:gd name="connsiteX0" fmla="*/ 93848 w 455798"/>
              <a:gd name="connsiteY0" fmla="*/ 0 h 457136"/>
              <a:gd name="connsiteX1" fmla="*/ 714 w 455798"/>
              <a:gd name="connsiteY1" fmla="*/ 207786 h 457136"/>
              <a:gd name="connsiteX2" fmla="*/ 172870 w 455798"/>
              <a:gd name="connsiteY2" fmla="*/ 456494 h 457136"/>
              <a:gd name="connsiteX3" fmla="*/ 455798 w 455798"/>
              <a:gd name="connsiteY3" fmla="*/ 450497 h 4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798" h="457136">
                <a:moveTo>
                  <a:pt x="93848" y="0"/>
                </a:moveTo>
                <a:cubicBezTo>
                  <a:pt x="24576" y="2886"/>
                  <a:pt x="-5105" y="80854"/>
                  <a:pt x="714" y="207786"/>
                </a:cubicBezTo>
                <a:cubicBezTo>
                  <a:pt x="8033" y="367438"/>
                  <a:pt x="86964" y="453447"/>
                  <a:pt x="172870" y="456494"/>
                </a:cubicBezTo>
                <a:cubicBezTo>
                  <a:pt x="239192" y="458846"/>
                  <a:pt x="311394" y="454260"/>
                  <a:pt x="455798" y="450497"/>
                </a:cubicBezTo>
              </a:path>
            </a:pathLst>
          </a:custGeom>
          <a:noFill/>
          <a:ln w="9525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15CAB4-FFBD-374C-B9C1-35D8280E234C}"/>
              </a:ext>
            </a:extLst>
          </p:cNvPr>
          <p:cNvSpPr txBox="1"/>
          <p:nvPr/>
        </p:nvSpPr>
        <p:spPr>
          <a:xfrm rot="16200000">
            <a:off x="1271868" y="524875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A2D2A"/>
                </a:solidFill>
                <a:latin typeface="+mj-lt"/>
              </a:rPr>
              <a:t>»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B92775-2D74-6A44-8B0B-FCB42532AEF8}"/>
              </a:ext>
            </a:extLst>
          </p:cNvPr>
          <p:cNvSpPr txBox="1"/>
          <p:nvPr/>
        </p:nvSpPr>
        <p:spPr>
          <a:xfrm>
            <a:off x="4082112" y="3376247"/>
            <a:ext cx="343364" cy="270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079439-3E9E-7948-86A8-A3BBBDCA5711}"/>
              </a:ext>
            </a:extLst>
          </p:cNvPr>
          <p:cNvSpPr/>
          <p:nvPr/>
        </p:nvSpPr>
        <p:spPr>
          <a:xfrm>
            <a:off x="1506946" y="5323683"/>
            <a:ext cx="4240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A2D2A"/>
                </a:solidFill>
                <a:latin typeface="Palatino" pitchFamily="2" charset="77"/>
                <a:ea typeface="Palatino" pitchFamily="2" charset="77"/>
              </a:rPr>
              <a:t>Effect of SHADE: Reduction of conditional entropy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2A5A1D6-5C7F-8145-971E-17662DD593A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25439" y="3998305"/>
            <a:ext cx="130383" cy="1466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C9090F7-C72F-2541-BAFA-A9AA2676425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6136" y="4002136"/>
            <a:ext cx="130383" cy="1466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F72C1E9-18D9-814E-B9AE-39C8B0CD2CE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04828" y="4002135"/>
            <a:ext cx="130383" cy="1466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EEA54AA-4A48-5A49-87DC-6A008FACC90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63190" y="4000069"/>
            <a:ext cx="130383" cy="14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8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74AB27-668C-3F40-AA72-CB37BDFFA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4" r="21129"/>
          <a:stretch/>
        </p:blipFill>
        <p:spPr>
          <a:xfrm>
            <a:off x="3334773" y="819464"/>
            <a:ext cx="1090887" cy="1085130"/>
          </a:xfrm>
          <a:prstGeom prst="rect">
            <a:avLst/>
          </a:prstGeom>
          <a:scene3d>
            <a:camera prst="isometricOffAxis2Right">
              <a:rot lat="0" lon="0" rev="0"/>
            </a:camera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E9CB1-B091-DD42-8B12-646E29BAC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54"/>
          <a:stretch/>
        </p:blipFill>
        <p:spPr>
          <a:xfrm>
            <a:off x="3705395" y="1681967"/>
            <a:ext cx="1077293" cy="1085130"/>
          </a:xfrm>
          <a:prstGeom prst="rect">
            <a:avLst/>
          </a:prstGeom>
          <a:scene3d>
            <a:camera prst="isometricOffAxis2Right">
              <a:rot lat="0" lon="0" rev="0"/>
            </a:camera>
            <a:lightRig rig="threePt" dir="t"/>
          </a:scene3d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CFBC9C-A11E-1344-887B-AC7E8E4ED948}"/>
              </a:ext>
            </a:extLst>
          </p:cNvPr>
          <p:cNvSpPr txBox="1"/>
          <p:nvPr/>
        </p:nvSpPr>
        <p:spPr>
          <a:xfrm>
            <a:off x="2813583" y="211522"/>
            <a:ext cx="1680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Input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C2C52-82A8-8449-A18F-C6EFF6136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94" r="11458"/>
          <a:stretch/>
        </p:blipFill>
        <p:spPr>
          <a:xfrm>
            <a:off x="2497361" y="1381898"/>
            <a:ext cx="1085823" cy="1085130"/>
          </a:xfrm>
          <a:prstGeom prst="rect">
            <a:avLst/>
          </a:prstGeom>
          <a:scene3d>
            <a:camera prst="isometricOffAxis2Right">
              <a:rot lat="0" lon="0" rev="0"/>
            </a:camera>
            <a:lightRig rig="threePt" dir="t"/>
          </a:scene3d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AB44E63-2A72-324B-BBBE-B7D8F77E7062}"/>
              </a:ext>
            </a:extLst>
          </p:cNvPr>
          <p:cNvSpPr txBox="1"/>
          <p:nvPr/>
        </p:nvSpPr>
        <p:spPr>
          <a:xfrm>
            <a:off x="7005786" y="225090"/>
            <a:ext cx="3172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Feature representation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2547D7-EF5B-0644-A5BA-6E5D47C44A51}"/>
              </a:ext>
            </a:extLst>
          </p:cNvPr>
          <p:cNvGrpSpPr/>
          <p:nvPr/>
        </p:nvGrpSpPr>
        <p:grpSpPr>
          <a:xfrm>
            <a:off x="7549153" y="696051"/>
            <a:ext cx="2011598" cy="1586595"/>
            <a:chOff x="6997418" y="3301234"/>
            <a:chExt cx="1724326" cy="136002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D621261-9DE2-914D-B8F7-FF0FA5ECE4B1}"/>
                </a:ext>
              </a:extLst>
            </p:cNvPr>
            <p:cNvSpPr/>
            <p:nvPr/>
          </p:nvSpPr>
          <p:spPr>
            <a:xfrm rot="18312615">
              <a:off x="7190226" y="3108426"/>
              <a:ext cx="1338710" cy="1724326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56000">
                  <a:schemeClr val="accent5">
                    <a:lumMod val="40000"/>
                    <a:lumOff val="60000"/>
                    <a:alpha val="75000"/>
                  </a:schemeClr>
                </a:gs>
                <a:gs pos="81000">
                  <a:srgbClr val="EFF3F6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50F3AC7-C3BE-BA45-B1EE-CA1392F86F3E}"/>
                </a:ext>
              </a:extLst>
            </p:cNvPr>
            <p:cNvGrpSpPr/>
            <p:nvPr/>
          </p:nvGrpSpPr>
          <p:grpSpPr>
            <a:xfrm>
              <a:off x="7096739" y="3431713"/>
              <a:ext cx="1588957" cy="1229542"/>
              <a:chOff x="7096739" y="3431713"/>
              <a:chExt cx="1588957" cy="122954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8B66E3A-B2B7-B647-8BA8-59A1B0753F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4634" y="3431713"/>
                <a:ext cx="0" cy="10916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A0273A4-2497-944B-9E04-69D671A4D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6739" y="4447380"/>
                <a:ext cx="1588957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E7BA601-857F-A947-A567-331E49F376B7}"/>
                  </a:ext>
                </a:extLst>
              </p:cNvPr>
              <p:cNvSpPr/>
              <p:nvPr/>
            </p:nvSpPr>
            <p:spPr>
              <a:xfrm>
                <a:off x="8183139" y="3770462"/>
                <a:ext cx="73734" cy="7373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4E20A60-95AE-D14E-8281-D66253E61298}"/>
                  </a:ext>
                </a:extLst>
              </p:cNvPr>
              <p:cNvSpPr/>
              <p:nvPr/>
            </p:nvSpPr>
            <p:spPr>
              <a:xfrm>
                <a:off x="7485215" y="3674938"/>
                <a:ext cx="73734" cy="7373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C64DC-6F7B-E34D-82BE-2ED0AE5A5B00}"/>
                  </a:ext>
                </a:extLst>
              </p:cNvPr>
              <p:cNvSpPr/>
              <p:nvPr/>
            </p:nvSpPr>
            <p:spPr>
              <a:xfrm>
                <a:off x="8032756" y="4242822"/>
                <a:ext cx="73734" cy="7373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4438F963-7466-2E47-89B6-BE51F091D1F5}"/>
                  </a:ext>
                </a:extLst>
              </p:cNvPr>
              <p:cNvSpPr/>
              <p:nvPr/>
            </p:nvSpPr>
            <p:spPr>
              <a:xfrm rot="1737419">
                <a:off x="7597707" y="3738092"/>
                <a:ext cx="193763" cy="138472"/>
              </a:xfrm>
              <a:prstGeom prst="rightArrow">
                <a:avLst/>
              </a:prstGeom>
              <a:solidFill>
                <a:srgbClr val="DA53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13BCF191-4407-9941-999D-14B68D90ABF1}"/>
                  </a:ext>
                </a:extLst>
              </p:cNvPr>
              <p:cNvSpPr/>
              <p:nvPr/>
            </p:nvSpPr>
            <p:spPr>
              <a:xfrm rot="9341695">
                <a:off x="7966547" y="3803944"/>
                <a:ext cx="193763" cy="138472"/>
              </a:xfrm>
              <a:prstGeom prst="rightArrow">
                <a:avLst/>
              </a:prstGeom>
              <a:solidFill>
                <a:srgbClr val="DA53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Arrow 25">
                <a:extLst>
                  <a:ext uri="{FF2B5EF4-FFF2-40B4-BE49-F238E27FC236}">
                    <a16:creationId xmlns:a16="http://schemas.microsoft.com/office/drawing/2014/main" id="{9CEEF3F6-58CD-6149-B396-9BB0B73F9D7B}"/>
                  </a:ext>
                </a:extLst>
              </p:cNvPr>
              <p:cNvSpPr/>
              <p:nvPr/>
            </p:nvSpPr>
            <p:spPr>
              <a:xfrm rot="14159834">
                <a:off x="7880288" y="4066745"/>
                <a:ext cx="170684" cy="138472"/>
              </a:xfrm>
              <a:prstGeom prst="rightArrow">
                <a:avLst/>
              </a:prstGeom>
              <a:solidFill>
                <a:srgbClr val="DA53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Curved Connector 44">
                <a:extLst>
                  <a:ext uri="{FF2B5EF4-FFF2-40B4-BE49-F238E27FC236}">
                    <a16:creationId xmlns:a16="http://schemas.microsoft.com/office/drawing/2014/main" id="{DD165AD3-5057-6F44-B728-AFFE56FFFA2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193385" y="4134230"/>
                <a:ext cx="685099" cy="368952"/>
              </a:xfrm>
              <a:prstGeom prst="curvedConnector3">
                <a:avLst>
                  <a:gd name="adj1" fmla="val 50000"/>
                </a:avLst>
              </a:prstGeom>
              <a:ln w="15875" cap="rnd">
                <a:solidFill>
                  <a:srgbClr val="DA534F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60A3DC3-4644-5D43-917A-8FD4AB2D1B2B}"/>
                  </a:ext>
                </a:extLst>
              </p:cNvPr>
              <p:cNvSpPr txBox="1"/>
              <p:nvPr/>
            </p:nvSpPr>
            <p:spPr>
              <a:xfrm>
                <a:off x="6547744" y="2231149"/>
                <a:ext cx="41586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DA53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DA534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atin typeface="Palatino" pitchFamily="2" charset="77"/>
                  <a:ea typeface="Palatino" pitchFamily="2" charset="77"/>
                </a:endParaRPr>
              </a:p>
              <a:p>
                <a:pPr algn="ctr"/>
                <a:r>
                  <a:rPr lang="en-US" sz="2000" dirty="0">
                    <a:latin typeface="Palatino" pitchFamily="2" charset="77"/>
                    <a:ea typeface="Palatino" pitchFamily="2" charset="77"/>
                  </a:rPr>
                  <a:t>increases uncertainty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latin typeface="Palatino" pitchFamily="2" charset="77"/>
                    <a:ea typeface="Palatino" pitchFamily="2" charset="77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60A3DC3-4644-5D43-917A-8FD4AB2D1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744" y="2231149"/>
                <a:ext cx="4158641" cy="861774"/>
              </a:xfrm>
              <a:prstGeom prst="rect">
                <a:avLst/>
              </a:prstGeom>
              <a:blipFill>
                <a:blip r:embed="rId5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>
            <a:extLst>
              <a:ext uri="{FF2B5EF4-FFF2-40B4-BE49-F238E27FC236}">
                <a16:creationId xmlns:a16="http://schemas.microsoft.com/office/drawing/2014/main" id="{0ED41D70-1C4F-5F4D-BA3C-34FCFE0E319E}"/>
              </a:ext>
            </a:extLst>
          </p:cNvPr>
          <p:cNvSpPr/>
          <p:nvPr/>
        </p:nvSpPr>
        <p:spPr>
          <a:xfrm rot="16200000">
            <a:off x="5675303" y="954021"/>
            <a:ext cx="918298" cy="93633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0000" bIns="180000" rtlCol="0" anchor="ctr"/>
          <a:lstStyle/>
          <a:p>
            <a:pPr algn="ctr"/>
            <a:r>
              <a:rPr lang="en-US" sz="2200" i="1" dirty="0">
                <a:latin typeface="LM Roman 10" pitchFamily="2" charset="77"/>
                <a:ea typeface="Latin Modern Math" panose="02000503000000000000" pitchFamily="2" charset="77"/>
              </a:rPr>
              <a:t>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15E61E-252E-ED42-B785-6F29A56AF172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058499" y="1422188"/>
            <a:ext cx="607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080109-A696-D448-84F8-F07C4557844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602619" y="1422188"/>
            <a:ext cx="680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220F35A-96A1-E746-A98F-D05BC63EBE1E}"/>
              </a:ext>
            </a:extLst>
          </p:cNvPr>
          <p:cNvCxnSpPr>
            <a:cxnSpLocks/>
          </p:cNvCxnSpPr>
          <p:nvPr/>
        </p:nvCxnSpPr>
        <p:spPr>
          <a:xfrm>
            <a:off x="2169168" y="3402527"/>
            <a:ext cx="36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BE04FAD-9E8D-FE4C-B143-AD84F792AA73}"/>
              </a:ext>
            </a:extLst>
          </p:cNvPr>
          <p:cNvCxnSpPr>
            <a:cxnSpLocks/>
          </p:cNvCxnSpPr>
          <p:nvPr/>
        </p:nvCxnSpPr>
        <p:spPr>
          <a:xfrm flipH="1" flipV="1">
            <a:off x="10690679" y="44404"/>
            <a:ext cx="0" cy="36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6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BF71C33-5604-7C46-8066-1ADCCBFC8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54"/>
          <a:stretch/>
        </p:blipFill>
        <p:spPr>
          <a:xfrm>
            <a:off x="3675714" y="3854959"/>
            <a:ext cx="1072200" cy="1080000"/>
          </a:xfrm>
          <a:prstGeom prst="rect">
            <a:avLst/>
          </a:prstGeom>
          <a:scene3d>
            <a:camera prst="isometricOffAxis2Righ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5CD1C7-ABA1-3D42-AEDF-A1E17F9DBC5C}"/>
                  </a:ext>
                </a:extLst>
              </p:cNvPr>
              <p:cNvSpPr txBox="1"/>
              <p:nvPr/>
            </p:nvSpPr>
            <p:spPr>
              <a:xfrm>
                <a:off x="8428090" y="6145366"/>
                <a:ext cx="14089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DA53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DA534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DA534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5CD1C7-ABA1-3D42-AEDF-A1E17F9DB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090" y="6145366"/>
                <a:ext cx="140891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6C3BCD04-35DB-D84D-A644-0048F632F3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4" r="21129"/>
          <a:stretch/>
        </p:blipFill>
        <p:spPr>
          <a:xfrm>
            <a:off x="2803802" y="3641349"/>
            <a:ext cx="1085730" cy="1080000"/>
          </a:xfrm>
          <a:prstGeom prst="rect">
            <a:avLst/>
          </a:prstGeom>
          <a:scene3d>
            <a:camera prst="isometricOffAxis2Right">
              <a:rot lat="0" lon="0" rev="0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F2B449-DA13-7C44-A59E-E2073D9876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92" t="-4721" r="20443" b="4721"/>
          <a:stretch/>
        </p:blipFill>
        <p:spPr>
          <a:xfrm>
            <a:off x="3733246" y="5357134"/>
            <a:ext cx="1107198" cy="108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9011213-E70D-6448-B14D-13D43CFF0F2E}"/>
              </a:ext>
            </a:extLst>
          </p:cNvPr>
          <p:cNvSpPr txBox="1"/>
          <p:nvPr/>
        </p:nvSpPr>
        <p:spPr>
          <a:xfrm>
            <a:off x="2201454" y="4044762"/>
            <a:ext cx="600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cats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1BA2A59-7473-C047-B7A7-CE454B2FA1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73" r="5335"/>
          <a:stretch/>
        </p:blipFill>
        <p:spPr>
          <a:xfrm>
            <a:off x="2785565" y="5180992"/>
            <a:ext cx="1115618" cy="108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B1CD89-5109-9646-841C-24D1630CDDE1}"/>
              </a:ext>
            </a:extLst>
          </p:cNvPr>
          <p:cNvSpPr txBox="1"/>
          <p:nvPr/>
        </p:nvSpPr>
        <p:spPr>
          <a:xfrm>
            <a:off x="2169170" y="5536326"/>
            <a:ext cx="601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840B74-2470-144D-9DEE-37CAFEDBABED}"/>
                  </a:ext>
                </a:extLst>
              </p:cNvPr>
              <p:cNvSpPr txBox="1"/>
              <p:nvPr/>
            </p:nvSpPr>
            <p:spPr>
              <a:xfrm>
                <a:off x="8672776" y="3751391"/>
                <a:ext cx="16114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840B74-2470-144D-9DEE-37CAFEDBA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776" y="3751391"/>
                <a:ext cx="161146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667A55AB-6EDE-8F4D-858B-7B6176F8190B}"/>
              </a:ext>
            </a:extLst>
          </p:cNvPr>
          <p:cNvSpPr/>
          <p:nvPr/>
        </p:nvSpPr>
        <p:spPr>
          <a:xfrm rot="18777976">
            <a:off x="8579099" y="3904813"/>
            <a:ext cx="1333156" cy="233370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48000">
                <a:schemeClr val="accent5">
                  <a:alpha val="50000"/>
                </a:schemeClr>
              </a:gs>
              <a:gs pos="76000">
                <a:schemeClr val="accent5">
                  <a:alpha val="15000"/>
                </a:schemeClr>
              </a:gs>
              <a:gs pos="100000">
                <a:schemeClr val="accent5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81CB6C-4026-864A-901B-94B1C89C2084}"/>
              </a:ext>
            </a:extLst>
          </p:cNvPr>
          <p:cNvCxnSpPr>
            <a:cxnSpLocks/>
          </p:cNvCxnSpPr>
          <p:nvPr/>
        </p:nvCxnSpPr>
        <p:spPr>
          <a:xfrm flipV="1">
            <a:off x="7657837" y="4077939"/>
            <a:ext cx="0" cy="218326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3894D1-51D6-634D-AB05-3D39CBC0D366}"/>
              </a:ext>
            </a:extLst>
          </p:cNvPr>
          <p:cNvCxnSpPr>
            <a:cxnSpLocks/>
          </p:cNvCxnSpPr>
          <p:nvPr/>
        </p:nvCxnSpPr>
        <p:spPr>
          <a:xfrm>
            <a:off x="7486681" y="6070412"/>
            <a:ext cx="2700644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825811A-DB90-A94A-879C-2EF0489FD0C3}"/>
              </a:ext>
            </a:extLst>
          </p:cNvPr>
          <p:cNvSpPr/>
          <p:nvPr/>
        </p:nvSpPr>
        <p:spPr>
          <a:xfrm>
            <a:off x="9566520" y="4884591"/>
            <a:ext cx="94086" cy="940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7E39C76-D327-C14B-96BD-41028155B289}"/>
              </a:ext>
            </a:extLst>
          </p:cNvPr>
          <p:cNvSpPr/>
          <p:nvPr/>
        </p:nvSpPr>
        <p:spPr>
          <a:xfrm>
            <a:off x="9374628" y="5487333"/>
            <a:ext cx="94086" cy="940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533980D0-9F98-524D-8F6F-0D8B19C8BBB2}"/>
              </a:ext>
            </a:extLst>
          </p:cNvPr>
          <p:cNvSpPr/>
          <p:nvPr/>
        </p:nvSpPr>
        <p:spPr>
          <a:xfrm rot="1737419">
            <a:off x="8832878" y="4830348"/>
            <a:ext cx="183747" cy="1378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97A60966-EC6C-1E40-888D-E5D2C5F0E0B7}"/>
              </a:ext>
            </a:extLst>
          </p:cNvPr>
          <p:cNvSpPr/>
          <p:nvPr/>
        </p:nvSpPr>
        <p:spPr>
          <a:xfrm rot="9341695">
            <a:off x="9376468" y="4930870"/>
            <a:ext cx="183747" cy="1378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4E0F703-C44A-984A-8CD1-DD8AB65A4827}"/>
              </a:ext>
            </a:extLst>
          </p:cNvPr>
          <p:cNvSpPr/>
          <p:nvPr/>
        </p:nvSpPr>
        <p:spPr>
          <a:xfrm rot="14159834">
            <a:off x="9223451" y="5317710"/>
            <a:ext cx="183747" cy="1378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7154974-FB1F-6842-8DDD-CF5C9BB0B654}"/>
              </a:ext>
            </a:extLst>
          </p:cNvPr>
          <p:cNvSpPr/>
          <p:nvPr/>
        </p:nvSpPr>
        <p:spPr>
          <a:xfrm rot="18777976">
            <a:off x="7520794" y="4534580"/>
            <a:ext cx="1355878" cy="1874663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90000"/>
                </a:schemeClr>
              </a:gs>
              <a:gs pos="48000">
                <a:schemeClr val="accent6">
                  <a:alpha val="50000"/>
                </a:schemeClr>
              </a:gs>
              <a:gs pos="76000">
                <a:schemeClr val="accent6">
                  <a:alpha val="15000"/>
                </a:schemeClr>
              </a:gs>
              <a:gs pos="100000">
                <a:schemeClr val="accent6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B9C4F7D-33DC-9240-9543-774051CC6637}"/>
              </a:ext>
            </a:extLst>
          </p:cNvPr>
          <p:cNvSpPr/>
          <p:nvPr/>
        </p:nvSpPr>
        <p:spPr>
          <a:xfrm>
            <a:off x="8675953" y="4762701"/>
            <a:ext cx="94086" cy="940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424DA76-0392-FB42-A0B9-86DA8D586F2A}"/>
              </a:ext>
            </a:extLst>
          </p:cNvPr>
          <p:cNvSpPr/>
          <p:nvPr/>
        </p:nvSpPr>
        <p:spPr>
          <a:xfrm>
            <a:off x="8339980" y="5727533"/>
            <a:ext cx="94086" cy="940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B99AB57-4A7E-3A43-9F8E-B02C76833A87}"/>
              </a:ext>
            </a:extLst>
          </p:cNvPr>
          <p:cNvSpPr/>
          <p:nvPr/>
        </p:nvSpPr>
        <p:spPr>
          <a:xfrm>
            <a:off x="7956807" y="5098777"/>
            <a:ext cx="94086" cy="940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57EC789-D34C-A14C-8DC7-FD6AEC304AF9}"/>
              </a:ext>
            </a:extLst>
          </p:cNvPr>
          <p:cNvSpPr/>
          <p:nvPr/>
        </p:nvSpPr>
        <p:spPr>
          <a:xfrm>
            <a:off x="7933959" y="5581602"/>
            <a:ext cx="94086" cy="940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BC2279F-283E-304D-B3B3-E143C8D40C45}"/>
              </a:ext>
            </a:extLst>
          </p:cNvPr>
          <p:cNvSpPr/>
          <p:nvPr/>
        </p:nvSpPr>
        <p:spPr>
          <a:xfrm rot="1127496">
            <a:off x="8074139" y="5159541"/>
            <a:ext cx="276550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8D5E67E-74D9-8043-B77D-72370CEADF78}"/>
              </a:ext>
            </a:extLst>
          </p:cNvPr>
          <p:cNvSpPr/>
          <p:nvPr/>
        </p:nvSpPr>
        <p:spPr>
          <a:xfrm rot="19930038">
            <a:off x="8018275" y="5479821"/>
            <a:ext cx="229684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E3D6981A-47A4-E44A-9010-49186ACF4C0C}"/>
              </a:ext>
            </a:extLst>
          </p:cNvPr>
          <p:cNvSpPr/>
          <p:nvPr/>
        </p:nvSpPr>
        <p:spPr>
          <a:xfrm rot="18212865">
            <a:off x="8355041" y="5558908"/>
            <a:ext cx="229684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8918CF01-2274-2D47-A685-3770767340EE}"/>
              </a:ext>
            </a:extLst>
          </p:cNvPr>
          <p:cNvSpPr/>
          <p:nvPr/>
        </p:nvSpPr>
        <p:spPr>
          <a:xfrm rot="5105009">
            <a:off x="8620021" y="4967479"/>
            <a:ext cx="257150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54BDB6A1-3773-8E4C-A87A-9ACE7E0B99B3}"/>
              </a:ext>
            </a:extLst>
          </p:cNvPr>
          <p:cNvSpPr/>
          <p:nvPr/>
        </p:nvSpPr>
        <p:spPr>
          <a:xfrm rot="9341695">
            <a:off x="9259816" y="4994340"/>
            <a:ext cx="301515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33A81A96-A458-E948-8F71-64457BE384D1}"/>
              </a:ext>
            </a:extLst>
          </p:cNvPr>
          <p:cNvSpPr/>
          <p:nvPr/>
        </p:nvSpPr>
        <p:spPr>
          <a:xfrm rot="11790507">
            <a:off x="9055044" y="5439786"/>
            <a:ext cx="274545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B7033BB2-B747-B34B-A999-0DB2E070AEDE}"/>
              </a:ext>
            </a:extLst>
          </p:cNvPr>
          <p:cNvSpPr/>
          <p:nvPr/>
        </p:nvSpPr>
        <p:spPr>
          <a:xfrm rot="4366696">
            <a:off x="7975373" y="5231055"/>
            <a:ext cx="183747" cy="13781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2ACC288A-8B86-FF45-A3DF-CC9FB43C3F2E}"/>
              </a:ext>
            </a:extLst>
          </p:cNvPr>
          <p:cNvSpPr/>
          <p:nvPr/>
        </p:nvSpPr>
        <p:spPr>
          <a:xfrm rot="19193147">
            <a:off x="8014902" y="5461932"/>
            <a:ext cx="141950" cy="13781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7D1C1E68-1D09-434C-8BC1-964A4BC059C0}"/>
              </a:ext>
            </a:extLst>
          </p:cNvPr>
          <p:cNvSpPr/>
          <p:nvPr/>
        </p:nvSpPr>
        <p:spPr>
          <a:xfrm rot="13803839">
            <a:off x="8198883" y="5584700"/>
            <a:ext cx="183747" cy="13781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00B86E58-8373-D343-BE8D-EA54A931E80F}"/>
              </a:ext>
            </a:extLst>
          </p:cNvPr>
          <p:cNvSpPr/>
          <p:nvPr/>
        </p:nvSpPr>
        <p:spPr>
          <a:xfrm>
            <a:off x="8111045" y="4077867"/>
            <a:ext cx="1096270" cy="1166996"/>
          </a:xfrm>
          <a:custGeom>
            <a:avLst/>
            <a:gdLst>
              <a:gd name="connsiteX0" fmla="*/ 116224 w 116398"/>
              <a:gd name="connsiteY0" fmla="*/ 0 h 298064"/>
              <a:gd name="connsiteX1" fmla="*/ 90964 w 116398"/>
              <a:gd name="connsiteY1" fmla="*/ 161662 h 298064"/>
              <a:gd name="connsiteX2" fmla="*/ 15185 w 116398"/>
              <a:gd name="connsiteY2" fmla="*/ 282908 h 298064"/>
              <a:gd name="connsiteX3" fmla="*/ 29 w 116398"/>
              <a:gd name="connsiteY3" fmla="*/ 298064 h 298064"/>
              <a:gd name="connsiteX0" fmla="*/ 14 w 1146319"/>
              <a:gd name="connsiteY0" fmla="*/ 0 h 323323"/>
              <a:gd name="connsiteX1" fmla="*/ 1081128 w 1146319"/>
              <a:gd name="connsiteY1" fmla="*/ 186921 h 323323"/>
              <a:gd name="connsiteX2" fmla="*/ 1005349 w 1146319"/>
              <a:gd name="connsiteY2" fmla="*/ 308167 h 323323"/>
              <a:gd name="connsiteX3" fmla="*/ 990193 w 1146319"/>
              <a:gd name="connsiteY3" fmla="*/ 323323 h 323323"/>
              <a:gd name="connsiteX0" fmla="*/ 14 w 1139228"/>
              <a:gd name="connsiteY0" fmla="*/ 0 h 323323"/>
              <a:gd name="connsiteX1" fmla="*/ 1081128 w 1139228"/>
              <a:gd name="connsiteY1" fmla="*/ 186921 h 323323"/>
              <a:gd name="connsiteX2" fmla="*/ 990193 w 1139228"/>
              <a:gd name="connsiteY2" fmla="*/ 323323 h 323323"/>
              <a:gd name="connsiteX0" fmla="*/ 1091218 w 2190191"/>
              <a:gd name="connsiteY0" fmla="*/ 0 h 1166996"/>
              <a:gd name="connsiteX1" fmla="*/ 2172332 w 2190191"/>
              <a:gd name="connsiteY1" fmla="*/ 186921 h 1166996"/>
              <a:gd name="connsiteX2" fmla="*/ 0 w 2190191"/>
              <a:gd name="connsiteY2" fmla="*/ 1166996 h 1166996"/>
              <a:gd name="connsiteX0" fmla="*/ 1091583 w 2190556"/>
              <a:gd name="connsiteY0" fmla="*/ 0 h 1166996"/>
              <a:gd name="connsiteX1" fmla="*/ 2172697 w 2190556"/>
              <a:gd name="connsiteY1" fmla="*/ 186921 h 1166996"/>
              <a:gd name="connsiteX2" fmla="*/ 365 w 2190556"/>
              <a:gd name="connsiteY2" fmla="*/ 1166996 h 1166996"/>
              <a:gd name="connsiteX0" fmla="*/ 1093764 w 1093764"/>
              <a:gd name="connsiteY0" fmla="*/ 0 h 1166996"/>
              <a:gd name="connsiteX1" fmla="*/ 421857 w 1093764"/>
              <a:gd name="connsiteY1" fmla="*/ 525401 h 1166996"/>
              <a:gd name="connsiteX2" fmla="*/ 2546 w 1093764"/>
              <a:gd name="connsiteY2" fmla="*/ 1166996 h 1166996"/>
              <a:gd name="connsiteX0" fmla="*/ 1094705 w 1094705"/>
              <a:gd name="connsiteY0" fmla="*/ 0 h 1166996"/>
              <a:gd name="connsiteX1" fmla="*/ 422798 w 1094705"/>
              <a:gd name="connsiteY1" fmla="*/ 525401 h 1166996"/>
              <a:gd name="connsiteX2" fmla="*/ 3487 w 1094705"/>
              <a:gd name="connsiteY2" fmla="*/ 1166996 h 1166996"/>
              <a:gd name="connsiteX0" fmla="*/ 1093812 w 1093812"/>
              <a:gd name="connsiteY0" fmla="*/ 0 h 1166996"/>
              <a:gd name="connsiteX1" fmla="*/ 497684 w 1093812"/>
              <a:gd name="connsiteY1" fmla="*/ 424362 h 1166996"/>
              <a:gd name="connsiteX2" fmla="*/ 2594 w 109381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49 w 1093949"/>
              <a:gd name="connsiteY0" fmla="*/ 0 h 1166996"/>
              <a:gd name="connsiteX1" fmla="*/ 497821 w 1093949"/>
              <a:gd name="connsiteY1" fmla="*/ 424362 h 1166996"/>
              <a:gd name="connsiteX2" fmla="*/ 2731 w 1093949"/>
              <a:gd name="connsiteY2" fmla="*/ 1166996 h 1166996"/>
              <a:gd name="connsiteX0" fmla="*/ 1095045 w 1095045"/>
              <a:gd name="connsiteY0" fmla="*/ 0 h 1166996"/>
              <a:gd name="connsiteX1" fmla="*/ 418086 w 1095045"/>
              <a:gd name="connsiteY1" fmla="*/ 505193 h 1166996"/>
              <a:gd name="connsiteX2" fmla="*/ 3827 w 1095045"/>
              <a:gd name="connsiteY2" fmla="*/ 1166996 h 1166996"/>
              <a:gd name="connsiteX0" fmla="*/ 1094357 w 1094357"/>
              <a:gd name="connsiteY0" fmla="*/ 0 h 1166996"/>
              <a:gd name="connsiteX1" fmla="*/ 417398 w 1094357"/>
              <a:gd name="connsiteY1" fmla="*/ 505193 h 1166996"/>
              <a:gd name="connsiteX2" fmla="*/ 3139 w 1094357"/>
              <a:gd name="connsiteY2" fmla="*/ 1166996 h 1166996"/>
              <a:gd name="connsiteX0" fmla="*/ 1091218 w 1091218"/>
              <a:gd name="connsiteY0" fmla="*/ 0 h 1166996"/>
              <a:gd name="connsiteX1" fmla="*/ 414259 w 1091218"/>
              <a:gd name="connsiteY1" fmla="*/ 505193 h 1166996"/>
              <a:gd name="connsiteX2" fmla="*/ 0 w 1091218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6270" h="1166996">
                <a:moveTo>
                  <a:pt x="1096270" y="0"/>
                </a:moveTo>
                <a:cubicBezTo>
                  <a:pt x="1071838" y="374172"/>
                  <a:pt x="647491" y="351109"/>
                  <a:pt x="419311" y="505193"/>
                </a:cubicBezTo>
                <a:cubicBezTo>
                  <a:pt x="198154" y="654535"/>
                  <a:pt x="44205" y="810203"/>
                  <a:pt x="0" y="1166996"/>
                </a:cubicBezTo>
              </a:path>
            </a:pathLst>
          </a:custGeom>
          <a:ln w="19050" cap="rnd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94A2216A-CF71-5640-BA5D-9F679FED3693}"/>
              </a:ext>
            </a:extLst>
          </p:cNvPr>
          <p:cNvSpPr/>
          <p:nvPr/>
        </p:nvSpPr>
        <p:spPr>
          <a:xfrm>
            <a:off x="8952060" y="4078652"/>
            <a:ext cx="285469" cy="748043"/>
          </a:xfrm>
          <a:custGeom>
            <a:avLst/>
            <a:gdLst>
              <a:gd name="connsiteX0" fmla="*/ 116224 w 116398"/>
              <a:gd name="connsiteY0" fmla="*/ 0 h 298064"/>
              <a:gd name="connsiteX1" fmla="*/ 90964 w 116398"/>
              <a:gd name="connsiteY1" fmla="*/ 161662 h 298064"/>
              <a:gd name="connsiteX2" fmla="*/ 15185 w 116398"/>
              <a:gd name="connsiteY2" fmla="*/ 282908 h 298064"/>
              <a:gd name="connsiteX3" fmla="*/ 29 w 116398"/>
              <a:gd name="connsiteY3" fmla="*/ 298064 h 298064"/>
              <a:gd name="connsiteX0" fmla="*/ 14 w 1146319"/>
              <a:gd name="connsiteY0" fmla="*/ 0 h 323323"/>
              <a:gd name="connsiteX1" fmla="*/ 1081128 w 1146319"/>
              <a:gd name="connsiteY1" fmla="*/ 186921 h 323323"/>
              <a:gd name="connsiteX2" fmla="*/ 1005349 w 1146319"/>
              <a:gd name="connsiteY2" fmla="*/ 308167 h 323323"/>
              <a:gd name="connsiteX3" fmla="*/ 990193 w 1146319"/>
              <a:gd name="connsiteY3" fmla="*/ 323323 h 323323"/>
              <a:gd name="connsiteX0" fmla="*/ 14 w 1139228"/>
              <a:gd name="connsiteY0" fmla="*/ 0 h 323323"/>
              <a:gd name="connsiteX1" fmla="*/ 1081128 w 1139228"/>
              <a:gd name="connsiteY1" fmla="*/ 186921 h 323323"/>
              <a:gd name="connsiteX2" fmla="*/ 990193 w 1139228"/>
              <a:gd name="connsiteY2" fmla="*/ 323323 h 323323"/>
              <a:gd name="connsiteX0" fmla="*/ 1091218 w 2190191"/>
              <a:gd name="connsiteY0" fmla="*/ 0 h 1166996"/>
              <a:gd name="connsiteX1" fmla="*/ 2172332 w 2190191"/>
              <a:gd name="connsiteY1" fmla="*/ 186921 h 1166996"/>
              <a:gd name="connsiteX2" fmla="*/ 0 w 2190191"/>
              <a:gd name="connsiteY2" fmla="*/ 1166996 h 1166996"/>
              <a:gd name="connsiteX0" fmla="*/ 1091583 w 2190556"/>
              <a:gd name="connsiteY0" fmla="*/ 0 h 1166996"/>
              <a:gd name="connsiteX1" fmla="*/ 2172697 w 2190556"/>
              <a:gd name="connsiteY1" fmla="*/ 186921 h 1166996"/>
              <a:gd name="connsiteX2" fmla="*/ 365 w 2190556"/>
              <a:gd name="connsiteY2" fmla="*/ 1166996 h 1166996"/>
              <a:gd name="connsiteX0" fmla="*/ 1093764 w 1093764"/>
              <a:gd name="connsiteY0" fmla="*/ 0 h 1166996"/>
              <a:gd name="connsiteX1" fmla="*/ 421857 w 1093764"/>
              <a:gd name="connsiteY1" fmla="*/ 525401 h 1166996"/>
              <a:gd name="connsiteX2" fmla="*/ 2546 w 1093764"/>
              <a:gd name="connsiteY2" fmla="*/ 1166996 h 1166996"/>
              <a:gd name="connsiteX0" fmla="*/ 1094705 w 1094705"/>
              <a:gd name="connsiteY0" fmla="*/ 0 h 1166996"/>
              <a:gd name="connsiteX1" fmla="*/ 422798 w 1094705"/>
              <a:gd name="connsiteY1" fmla="*/ 525401 h 1166996"/>
              <a:gd name="connsiteX2" fmla="*/ 3487 w 1094705"/>
              <a:gd name="connsiteY2" fmla="*/ 1166996 h 1166996"/>
              <a:gd name="connsiteX0" fmla="*/ 1093812 w 1093812"/>
              <a:gd name="connsiteY0" fmla="*/ 0 h 1166996"/>
              <a:gd name="connsiteX1" fmla="*/ 497684 w 1093812"/>
              <a:gd name="connsiteY1" fmla="*/ 424362 h 1166996"/>
              <a:gd name="connsiteX2" fmla="*/ 2594 w 109381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49 w 1093949"/>
              <a:gd name="connsiteY0" fmla="*/ 0 h 1166996"/>
              <a:gd name="connsiteX1" fmla="*/ 497821 w 1093949"/>
              <a:gd name="connsiteY1" fmla="*/ 424362 h 1166996"/>
              <a:gd name="connsiteX2" fmla="*/ 2731 w 1093949"/>
              <a:gd name="connsiteY2" fmla="*/ 1166996 h 1166996"/>
              <a:gd name="connsiteX0" fmla="*/ 1095045 w 1095045"/>
              <a:gd name="connsiteY0" fmla="*/ 0 h 1166996"/>
              <a:gd name="connsiteX1" fmla="*/ 418086 w 1095045"/>
              <a:gd name="connsiteY1" fmla="*/ 505193 h 1166996"/>
              <a:gd name="connsiteX2" fmla="*/ 3827 w 1095045"/>
              <a:gd name="connsiteY2" fmla="*/ 1166996 h 1166996"/>
              <a:gd name="connsiteX0" fmla="*/ 1094357 w 1094357"/>
              <a:gd name="connsiteY0" fmla="*/ 0 h 1166996"/>
              <a:gd name="connsiteX1" fmla="*/ 417398 w 1094357"/>
              <a:gd name="connsiteY1" fmla="*/ 505193 h 1166996"/>
              <a:gd name="connsiteX2" fmla="*/ 3139 w 1094357"/>
              <a:gd name="connsiteY2" fmla="*/ 1166996 h 1166996"/>
              <a:gd name="connsiteX0" fmla="*/ 1091218 w 1091218"/>
              <a:gd name="connsiteY0" fmla="*/ 0 h 1166996"/>
              <a:gd name="connsiteX1" fmla="*/ 414259 w 1091218"/>
              <a:gd name="connsiteY1" fmla="*/ 505193 h 1166996"/>
              <a:gd name="connsiteX2" fmla="*/ 0 w 1091218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6270" h="1166996">
                <a:moveTo>
                  <a:pt x="1096270" y="0"/>
                </a:moveTo>
                <a:cubicBezTo>
                  <a:pt x="1071838" y="374172"/>
                  <a:pt x="647491" y="351109"/>
                  <a:pt x="419311" y="505193"/>
                </a:cubicBezTo>
                <a:cubicBezTo>
                  <a:pt x="198154" y="654535"/>
                  <a:pt x="44205" y="810203"/>
                  <a:pt x="0" y="1166996"/>
                </a:cubicBezTo>
              </a:path>
            </a:pathLst>
          </a:custGeom>
          <a:ln w="19050" cap="rnd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E4A856F-69CE-4347-9A73-10B88215DD94}"/>
              </a:ext>
            </a:extLst>
          </p:cNvPr>
          <p:cNvSpPr/>
          <p:nvPr/>
        </p:nvSpPr>
        <p:spPr>
          <a:xfrm flipV="1">
            <a:off x="8497144" y="5621229"/>
            <a:ext cx="500825" cy="567623"/>
          </a:xfrm>
          <a:custGeom>
            <a:avLst/>
            <a:gdLst>
              <a:gd name="connsiteX0" fmla="*/ 116224 w 116398"/>
              <a:gd name="connsiteY0" fmla="*/ 0 h 298064"/>
              <a:gd name="connsiteX1" fmla="*/ 90964 w 116398"/>
              <a:gd name="connsiteY1" fmla="*/ 161662 h 298064"/>
              <a:gd name="connsiteX2" fmla="*/ 15185 w 116398"/>
              <a:gd name="connsiteY2" fmla="*/ 282908 h 298064"/>
              <a:gd name="connsiteX3" fmla="*/ 29 w 116398"/>
              <a:gd name="connsiteY3" fmla="*/ 298064 h 298064"/>
              <a:gd name="connsiteX0" fmla="*/ 14 w 1146319"/>
              <a:gd name="connsiteY0" fmla="*/ 0 h 323323"/>
              <a:gd name="connsiteX1" fmla="*/ 1081128 w 1146319"/>
              <a:gd name="connsiteY1" fmla="*/ 186921 h 323323"/>
              <a:gd name="connsiteX2" fmla="*/ 1005349 w 1146319"/>
              <a:gd name="connsiteY2" fmla="*/ 308167 h 323323"/>
              <a:gd name="connsiteX3" fmla="*/ 990193 w 1146319"/>
              <a:gd name="connsiteY3" fmla="*/ 323323 h 323323"/>
              <a:gd name="connsiteX0" fmla="*/ 14 w 1139228"/>
              <a:gd name="connsiteY0" fmla="*/ 0 h 323323"/>
              <a:gd name="connsiteX1" fmla="*/ 1081128 w 1139228"/>
              <a:gd name="connsiteY1" fmla="*/ 186921 h 323323"/>
              <a:gd name="connsiteX2" fmla="*/ 990193 w 1139228"/>
              <a:gd name="connsiteY2" fmla="*/ 323323 h 323323"/>
              <a:gd name="connsiteX0" fmla="*/ 1091218 w 2190191"/>
              <a:gd name="connsiteY0" fmla="*/ 0 h 1166996"/>
              <a:gd name="connsiteX1" fmla="*/ 2172332 w 2190191"/>
              <a:gd name="connsiteY1" fmla="*/ 186921 h 1166996"/>
              <a:gd name="connsiteX2" fmla="*/ 0 w 2190191"/>
              <a:gd name="connsiteY2" fmla="*/ 1166996 h 1166996"/>
              <a:gd name="connsiteX0" fmla="*/ 1091583 w 2190556"/>
              <a:gd name="connsiteY0" fmla="*/ 0 h 1166996"/>
              <a:gd name="connsiteX1" fmla="*/ 2172697 w 2190556"/>
              <a:gd name="connsiteY1" fmla="*/ 186921 h 1166996"/>
              <a:gd name="connsiteX2" fmla="*/ 365 w 2190556"/>
              <a:gd name="connsiteY2" fmla="*/ 1166996 h 1166996"/>
              <a:gd name="connsiteX0" fmla="*/ 1093764 w 1093764"/>
              <a:gd name="connsiteY0" fmla="*/ 0 h 1166996"/>
              <a:gd name="connsiteX1" fmla="*/ 421857 w 1093764"/>
              <a:gd name="connsiteY1" fmla="*/ 525401 h 1166996"/>
              <a:gd name="connsiteX2" fmla="*/ 2546 w 1093764"/>
              <a:gd name="connsiteY2" fmla="*/ 1166996 h 1166996"/>
              <a:gd name="connsiteX0" fmla="*/ 1094705 w 1094705"/>
              <a:gd name="connsiteY0" fmla="*/ 0 h 1166996"/>
              <a:gd name="connsiteX1" fmla="*/ 422798 w 1094705"/>
              <a:gd name="connsiteY1" fmla="*/ 525401 h 1166996"/>
              <a:gd name="connsiteX2" fmla="*/ 3487 w 1094705"/>
              <a:gd name="connsiteY2" fmla="*/ 1166996 h 1166996"/>
              <a:gd name="connsiteX0" fmla="*/ 1093812 w 1093812"/>
              <a:gd name="connsiteY0" fmla="*/ 0 h 1166996"/>
              <a:gd name="connsiteX1" fmla="*/ 497684 w 1093812"/>
              <a:gd name="connsiteY1" fmla="*/ 424362 h 1166996"/>
              <a:gd name="connsiteX2" fmla="*/ 2594 w 109381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49 w 1093949"/>
              <a:gd name="connsiteY0" fmla="*/ 0 h 1166996"/>
              <a:gd name="connsiteX1" fmla="*/ 497821 w 1093949"/>
              <a:gd name="connsiteY1" fmla="*/ 424362 h 1166996"/>
              <a:gd name="connsiteX2" fmla="*/ 2731 w 1093949"/>
              <a:gd name="connsiteY2" fmla="*/ 1166996 h 1166996"/>
              <a:gd name="connsiteX0" fmla="*/ 1095045 w 1095045"/>
              <a:gd name="connsiteY0" fmla="*/ 0 h 1166996"/>
              <a:gd name="connsiteX1" fmla="*/ 418086 w 1095045"/>
              <a:gd name="connsiteY1" fmla="*/ 505193 h 1166996"/>
              <a:gd name="connsiteX2" fmla="*/ 3827 w 1095045"/>
              <a:gd name="connsiteY2" fmla="*/ 1166996 h 1166996"/>
              <a:gd name="connsiteX0" fmla="*/ 1094357 w 1094357"/>
              <a:gd name="connsiteY0" fmla="*/ 0 h 1166996"/>
              <a:gd name="connsiteX1" fmla="*/ 417398 w 1094357"/>
              <a:gd name="connsiteY1" fmla="*/ 505193 h 1166996"/>
              <a:gd name="connsiteX2" fmla="*/ 3139 w 1094357"/>
              <a:gd name="connsiteY2" fmla="*/ 1166996 h 1166996"/>
              <a:gd name="connsiteX0" fmla="*/ 1091218 w 1091218"/>
              <a:gd name="connsiteY0" fmla="*/ 0 h 1166996"/>
              <a:gd name="connsiteX1" fmla="*/ 414259 w 1091218"/>
              <a:gd name="connsiteY1" fmla="*/ 505193 h 1166996"/>
              <a:gd name="connsiteX2" fmla="*/ 0 w 1091218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525776 w 1096270"/>
              <a:gd name="connsiteY1" fmla="*/ 555191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525776 w 1096270"/>
              <a:gd name="connsiteY1" fmla="*/ 555191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525776 w 1096270"/>
              <a:gd name="connsiteY1" fmla="*/ 555191 h 1166996"/>
              <a:gd name="connsiteX2" fmla="*/ 0 w 1096270"/>
              <a:gd name="connsiteY2" fmla="*/ 1166996 h 116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6270" h="1166996">
                <a:moveTo>
                  <a:pt x="1096270" y="0"/>
                </a:moveTo>
                <a:cubicBezTo>
                  <a:pt x="1071838" y="374172"/>
                  <a:pt x="768079" y="424434"/>
                  <a:pt x="525776" y="555191"/>
                </a:cubicBezTo>
                <a:cubicBezTo>
                  <a:pt x="304620" y="674536"/>
                  <a:pt x="193258" y="860203"/>
                  <a:pt x="0" y="1166996"/>
                </a:cubicBezTo>
              </a:path>
            </a:pathLst>
          </a:custGeom>
          <a:ln w="19050" cap="rnd">
            <a:solidFill>
              <a:srgbClr val="DA534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A534F"/>
              </a:solidFill>
            </a:endParaRPr>
          </a:p>
        </p:txBody>
      </p:sp>
      <p:sp>
        <p:nvSpPr>
          <p:cNvPr id="73" name="Trapezoid 72">
            <a:extLst>
              <a:ext uri="{FF2B5EF4-FFF2-40B4-BE49-F238E27FC236}">
                <a16:creationId xmlns:a16="http://schemas.microsoft.com/office/drawing/2014/main" id="{09D4E3E0-4B09-6F47-9F9B-BE42D276693E}"/>
              </a:ext>
            </a:extLst>
          </p:cNvPr>
          <p:cNvSpPr/>
          <p:nvPr/>
        </p:nvSpPr>
        <p:spPr>
          <a:xfrm rot="16200000">
            <a:off x="5675304" y="4551291"/>
            <a:ext cx="918298" cy="93633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0000" bIns="180000" rtlCol="0" anchor="ctr"/>
          <a:lstStyle/>
          <a:p>
            <a:pPr algn="ctr"/>
            <a:r>
              <a:rPr lang="en-US" sz="2200" i="1" dirty="0">
                <a:latin typeface="LM Roman 10" pitchFamily="2" charset="77"/>
                <a:ea typeface="Latin Modern Math" panose="02000503000000000000" pitchFamily="2" charset="77"/>
              </a:rPr>
              <a:t>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FE43EF0-329A-0341-905F-1CA4BA671D0E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5058499" y="5019458"/>
            <a:ext cx="607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6C4BC02-C923-2B4E-A2FA-DEC15992998C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602620" y="5019458"/>
            <a:ext cx="680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6DEECF2-BBE4-F241-9E67-66FAC2D1637F}"/>
              </a:ext>
            </a:extLst>
          </p:cNvPr>
          <p:cNvCxnSpPr>
            <a:cxnSpLocks/>
          </p:cNvCxnSpPr>
          <p:nvPr/>
        </p:nvCxnSpPr>
        <p:spPr>
          <a:xfrm>
            <a:off x="10553845" y="3372789"/>
            <a:ext cx="36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71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76C13865-BC74-A749-B9A4-D7B85D0D2B40}"/>
              </a:ext>
            </a:extLst>
          </p:cNvPr>
          <p:cNvSpPr/>
          <p:nvPr/>
        </p:nvSpPr>
        <p:spPr>
          <a:xfrm>
            <a:off x="4278107" y="2275239"/>
            <a:ext cx="4200366" cy="2372263"/>
          </a:xfrm>
          <a:prstGeom prst="roundRect">
            <a:avLst>
              <a:gd name="adj" fmla="val 6122"/>
            </a:avLst>
          </a:prstGeom>
          <a:solidFill>
            <a:schemeClr val="accent1">
              <a:lumMod val="60000"/>
              <a:lumOff val="40000"/>
              <a:alpha val="29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380624C-4F53-8840-8B3A-58A7300BC09E}"/>
              </a:ext>
            </a:extLst>
          </p:cNvPr>
          <p:cNvCxnSpPr>
            <a:cxnSpLocks/>
            <a:stCxn id="79" idx="3"/>
            <a:endCxn id="92" idx="0"/>
          </p:cNvCxnSpPr>
          <p:nvPr/>
        </p:nvCxnSpPr>
        <p:spPr>
          <a:xfrm>
            <a:off x="8041901" y="2871062"/>
            <a:ext cx="202899" cy="448122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1A34CE91-18F3-3249-8591-5FEF0ED3E154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777282" y="2871331"/>
            <a:ext cx="270926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4">
            <a:extLst>
              <a:ext uri="{FF2B5EF4-FFF2-40B4-BE49-F238E27FC236}">
                <a16:creationId xmlns:a16="http://schemas.microsoft.com/office/drawing/2014/main" id="{06DE4DF1-E02A-9048-8F0B-9A895C6951CE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6777283" y="4034302"/>
            <a:ext cx="275943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82EB038-112A-7F48-B8DC-3B0501D8C87B}"/>
              </a:ext>
            </a:extLst>
          </p:cNvPr>
          <p:cNvSpPr/>
          <p:nvPr/>
        </p:nvSpPr>
        <p:spPr>
          <a:xfrm>
            <a:off x="8120599" y="3319184"/>
            <a:ext cx="248400" cy="2484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A1C1EA3A-EE2B-C249-B61A-17C32EE1C3B8}"/>
              </a:ext>
            </a:extLst>
          </p:cNvPr>
          <p:cNvCxnSpPr>
            <a:cxnSpLocks/>
            <a:stCxn id="80" idx="3"/>
            <a:endCxn id="92" idx="2"/>
          </p:cNvCxnSpPr>
          <p:nvPr/>
        </p:nvCxnSpPr>
        <p:spPr>
          <a:xfrm flipV="1">
            <a:off x="8033175" y="3567585"/>
            <a:ext cx="211624" cy="460631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8" name="Curved Connector 84">
            <a:extLst>
              <a:ext uri="{FF2B5EF4-FFF2-40B4-BE49-F238E27FC236}">
                <a16:creationId xmlns:a16="http://schemas.microsoft.com/office/drawing/2014/main" id="{67AA11BE-A65D-6744-ACDB-E8AD01DFFCCC}"/>
              </a:ext>
            </a:extLst>
          </p:cNvPr>
          <p:cNvCxnSpPr>
            <a:cxnSpLocks/>
            <a:stCxn id="92" idx="3"/>
            <a:endCxn id="82" idx="1"/>
          </p:cNvCxnSpPr>
          <p:nvPr/>
        </p:nvCxnSpPr>
        <p:spPr>
          <a:xfrm flipV="1">
            <a:off x="8368999" y="3443384"/>
            <a:ext cx="278028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" name="Freeform 101">
            <a:extLst>
              <a:ext uri="{FF2B5EF4-FFF2-40B4-BE49-F238E27FC236}">
                <a16:creationId xmlns:a16="http://schemas.microsoft.com/office/drawing/2014/main" id="{08A5CAE9-DF82-BD4A-9074-8CFCD29938C4}"/>
              </a:ext>
            </a:extLst>
          </p:cNvPr>
          <p:cNvSpPr/>
          <p:nvPr/>
        </p:nvSpPr>
        <p:spPr>
          <a:xfrm flipV="1">
            <a:off x="4138944" y="2862927"/>
            <a:ext cx="514595" cy="59568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13781 h 352566"/>
              <a:gd name="connsiteX1" fmla="*/ 53240 w 89997"/>
              <a:gd name="connsiteY1" fmla="*/ 31259 h 352566"/>
              <a:gd name="connsiteX2" fmla="*/ 89997 w 89997"/>
              <a:gd name="connsiteY2" fmla="*/ 352566 h 352566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97" h="338785">
                <a:moveTo>
                  <a:pt x="0" y="0"/>
                </a:moveTo>
                <a:cubicBezTo>
                  <a:pt x="46358" y="1050"/>
                  <a:pt x="54449" y="47307"/>
                  <a:pt x="62949" y="153548"/>
                </a:cubicBezTo>
                <a:cubicBezTo>
                  <a:pt x="71449" y="259789"/>
                  <a:pt x="67357" y="305727"/>
                  <a:pt x="89997" y="338785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15EC31B5-6B54-3E40-A0D6-9D9BCF19E736}"/>
              </a:ext>
            </a:extLst>
          </p:cNvPr>
          <p:cNvSpPr/>
          <p:nvPr/>
        </p:nvSpPr>
        <p:spPr>
          <a:xfrm>
            <a:off x="4141440" y="3459447"/>
            <a:ext cx="514595" cy="568768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13781 h 352566"/>
              <a:gd name="connsiteX1" fmla="*/ 53240 w 89997"/>
              <a:gd name="connsiteY1" fmla="*/ 31259 h 352566"/>
              <a:gd name="connsiteX2" fmla="*/ 89997 w 89997"/>
              <a:gd name="connsiteY2" fmla="*/ 352566 h 352566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97" h="338785">
                <a:moveTo>
                  <a:pt x="0" y="0"/>
                </a:moveTo>
                <a:cubicBezTo>
                  <a:pt x="46358" y="1050"/>
                  <a:pt x="54449" y="47307"/>
                  <a:pt x="62949" y="153548"/>
                </a:cubicBezTo>
                <a:cubicBezTo>
                  <a:pt x="71449" y="259789"/>
                  <a:pt x="67357" y="305727"/>
                  <a:pt x="89997" y="338785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252C955-23C0-3A44-A64A-F1AADE2E2CDC}"/>
              </a:ext>
            </a:extLst>
          </p:cNvPr>
          <p:cNvCxnSpPr>
            <a:cxnSpLocks/>
          </p:cNvCxnSpPr>
          <p:nvPr/>
        </p:nvCxnSpPr>
        <p:spPr>
          <a:xfrm flipV="1">
            <a:off x="5745691" y="2125991"/>
            <a:ext cx="956" cy="635369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356E2A-116D-F24D-8983-17E3DBF0ACE6}"/>
              </a:ext>
            </a:extLst>
          </p:cNvPr>
          <p:cNvGrpSpPr/>
          <p:nvPr/>
        </p:nvGrpSpPr>
        <p:grpSpPr>
          <a:xfrm>
            <a:off x="4732188" y="2558400"/>
            <a:ext cx="1985014" cy="625865"/>
            <a:chOff x="1061299" y="2039932"/>
            <a:chExt cx="5662450" cy="1380378"/>
          </a:xfrm>
        </p:grpSpPr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0D0A59A5-E857-4449-AEE3-C8E00788C9AE}"/>
                </a:ext>
              </a:extLst>
            </p:cNvPr>
            <p:cNvSpPr/>
            <p:nvPr/>
          </p:nvSpPr>
          <p:spPr>
            <a:xfrm>
              <a:off x="106129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DAEDDD2B-F8D4-2240-8E8F-364F88F3AA19}"/>
                </a:ext>
              </a:extLst>
            </p:cNvPr>
            <p:cNvSpPr/>
            <p:nvPr/>
          </p:nvSpPr>
          <p:spPr>
            <a:xfrm>
              <a:off x="126251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15C2443F-4D7C-A14E-B00E-32ECD91ECB08}"/>
                </a:ext>
              </a:extLst>
            </p:cNvPr>
            <p:cNvSpPr/>
            <p:nvPr/>
          </p:nvSpPr>
          <p:spPr>
            <a:xfrm>
              <a:off x="1470837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85FDBE27-D833-434A-BC92-5F5C14B1A076}"/>
                </a:ext>
              </a:extLst>
            </p:cNvPr>
            <p:cNvSpPr/>
            <p:nvPr/>
          </p:nvSpPr>
          <p:spPr>
            <a:xfrm>
              <a:off x="1694661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E7A956FD-9822-3F4A-9321-A32152184040}"/>
                </a:ext>
              </a:extLst>
            </p:cNvPr>
            <p:cNvSpPr/>
            <p:nvPr/>
          </p:nvSpPr>
          <p:spPr>
            <a:xfrm>
              <a:off x="2063868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73502C4C-D9BC-6B42-AE4D-87CFE530ACE6}"/>
                </a:ext>
              </a:extLst>
            </p:cNvPr>
            <p:cNvSpPr/>
            <p:nvPr/>
          </p:nvSpPr>
          <p:spPr>
            <a:xfrm>
              <a:off x="2429422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5F25A31A-CBFB-7643-99D3-021630C08433}"/>
                </a:ext>
              </a:extLst>
            </p:cNvPr>
            <p:cNvSpPr/>
            <p:nvPr/>
          </p:nvSpPr>
          <p:spPr>
            <a:xfrm>
              <a:off x="2825629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A4D5EE82-6732-124F-830E-49B9BBF5911E}"/>
                </a:ext>
              </a:extLst>
            </p:cNvPr>
            <p:cNvSpPr/>
            <p:nvPr/>
          </p:nvSpPr>
          <p:spPr>
            <a:xfrm>
              <a:off x="3315369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E27C2D51-F4CA-7145-B9EE-A2BBC62ED992}"/>
                </a:ext>
              </a:extLst>
            </p:cNvPr>
            <p:cNvSpPr/>
            <p:nvPr/>
          </p:nvSpPr>
          <p:spPr>
            <a:xfrm>
              <a:off x="3666691" y="2487564"/>
              <a:ext cx="364081" cy="485115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AACD8838-2E79-ED44-AA5D-8856F4A282F4}"/>
                </a:ext>
              </a:extLst>
            </p:cNvPr>
            <p:cNvSpPr/>
            <p:nvPr/>
          </p:nvSpPr>
          <p:spPr>
            <a:xfrm>
              <a:off x="3897532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2F223778-A1E6-D44B-BB95-74DB7F23E088}"/>
                </a:ext>
              </a:extLst>
            </p:cNvPr>
            <p:cNvSpPr/>
            <p:nvPr/>
          </p:nvSpPr>
          <p:spPr>
            <a:xfrm>
              <a:off x="4254851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52094702-51A0-4645-AFB4-0D9EB8F9934C}"/>
                </a:ext>
              </a:extLst>
            </p:cNvPr>
            <p:cNvSpPr/>
            <p:nvPr/>
          </p:nvSpPr>
          <p:spPr>
            <a:xfrm>
              <a:off x="4727987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9E6A6F93-BFE1-E14D-BE90-1DA72DB3C071}"/>
                </a:ext>
              </a:extLst>
            </p:cNvPr>
            <p:cNvSpPr/>
            <p:nvPr/>
          </p:nvSpPr>
          <p:spPr>
            <a:xfrm>
              <a:off x="5071164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252D9C37-811B-B145-88F9-4F429AC289C7}"/>
                </a:ext>
              </a:extLst>
            </p:cNvPr>
            <p:cNvSpPr/>
            <p:nvPr/>
          </p:nvSpPr>
          <p:spPr>
            <a:xfrm>
              <a:off x="5430323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BCD02ADC-7C9B-F04D-B319-4DBE647D0156}"/>
                </a:ext>
              </a:extLst>
            </p:cNvPr>
            <p:cNvSpPr/>
            <p:nvPr/>
          </p:nvSpPr>
          <p:spPr>
            <a:xfrm>
              <a:off x="581129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DBB3471C-EBAD-834E-8A66-88A9641F9608}"/>
                </a:ext>
              </a:extLst>
            </p:cNvPr>
            <p:cNvSpPr/>
            <p:nvPr/>
          </p:nvSpPr>
          <p:spPr>
            <a:xfrm>
              <a:off x="601251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6CE01DD2-2C53-DD4B-8083-B0CAF8939155}"/>
                </a:ext>
              </a:extLst>
            </p:cNvPr>
            <p:cNvSpPr/>
            <p:nvPr/>
          </p:nvSpPr>
          <p:spPr>
            <a:xfrm>
              <a:off x="622082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CA2F61C-130D-684A-8599-2E7806A8292F}"/>
              </a:ext>
            </a:extLst>
          </p:cNvPr>
          <p:cNvSpPr/>
          <p:nvPr/>
        </p:nvSpPr>
        <p:spPr>
          <a:xfrm>
            <a:off x="4659708" y="2516768"/>
            <a:ext cx="2117574" cy="709131"/>
          </a:xfrm>
          <a:prstGeom prst="roundRect">
            <a:avLst>
              <a:gd name="adj" fmla="val 6122"/>
            </a:avLst>
          </a:prstGeom>
          <a:solidFill>
            <a:srgbClr val="A7C0ED">
              <a:alpha val="8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solidFill>
                  <a:schemeClr val="tx1"/>
                </a:solidFill>
                <a:latin typeface="LM Roman 10" pitchFamily="2" charset="77"/>
              </a:rPr>
              <a:t>W</a:t>
            </a:r>
            <a:r>
              <a:rPr lang="en-US" sz="2800" i="1" baseline="-25000" dirty="0" err="1">
                <a:solidFill>
                  <a:schemeClr val="tx1"/>
                </a:solidFill>
                <a:latin typeface="LM Roman 10" pitchFamily="2" charset="77"/>
              </a:rPr>
              <a:t>c</a:t>
            </a:r>
            <a:endParaRPr lang="en-US" sz="2000" i="1" baseline="-25000" dirty="0">
              <a:solidFill>
                <a:schemeClr val="tx1"/>
              </a:solidFill>
              <a:latin typeface="LM Roman 10" pitchFamily="2" charset="77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FA780E-F0CF-EF4D-97E8-A5868E5200F1}"/>
              </a:ext>
            </a:extLst>
          </p:cNvPr>
          <p:cNvGrpSpPr/>
          <p:nvPr/>
        </p:nvGrpSpPr>
        <p:grpSpPr>
          <a:xfrm>
            <a:off x="4732188" y="3721371"/>
            <a:ext cx="1985014" cy="625865"/>
            <a:chOff x="1061299" y="2039932"/>
            <a:chExt cx="5662450" cy="1380378"/>
          </a:xfrm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ED2694D8-6F4B-174C-88EC-6462BD22EC6E}"/>
                </a:ext>
              </a:extLst>
            </p:cNvPr>
            <p:cNvSpPr/>
            <p:nvPr/>
          </p:nvSpPr>
          <p:spPr>
            <a:xfrm>
              <a:off x="106129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13EC9A87-BB12-9F47-9682-83443BBA831F}"/>
                </a:ext>
              </a:extLst>
            </p:cNvPr>
            <p:cNvSpPr/>
            <p:nvPr/>
          </p:nvSpPr>
          <p:spPr>
            <a:xfrm>
              <a:off x="126251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C3123DE3-F1CC-BF47-9E9D-A1CE33335703}"/>
                </a:ext>
              </a:extLst>
            </p:cNvPr>
            <p:cNvSpPr/>
            <p:nvPr/>
          </p:nvSpPr>
          <p:spPr>
            <a:xfrm>
              <a:off x="1470837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877031B3-BCB6-A840-A2B4-CB496036FB82}"/>
                </a:ext>
              </a:extLst>
            </p:cNvPr>
            <p:cNvSpPr/>
            <p:nvPr/>
          </p:nvSpPr>
          <p:spPr>
            <a:xfrm>
              <a:off x="1694661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3F5E4791-767A-3F4C-988E-F6BAF731AF62}"/>
                </a:ext>
              </a:extLst>
            </p:cNvPr>
            <p:cNvSpPr/>
            <p:nvPr/>
          </p:nvSpPr>
          <p:spPr>
            <a:xfrm>
              <a:off x="2063868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CBCFE200-5617-704B-86C6-17188300FB95}"/>
                </a:ext>
              </a:extLst>
            </p:cNvPr>
            <p:cNvSpPr/>
            <p:nvPr/>
          </p:nvSpPr>
          <p:spPr>
            <a:xfrm>
              <a:off x="2429422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C75E46A1-DF27-DD40-863D-7B04274456E7}"/>
                </a:ext>
              </a:extLst>
            </p:cNvPr>
            <p:cNvSpPr/>
            <p:nvPr/>
          </p:nvSpPr>
          <p:spPr>
            <a:xfrm>
              <a:off x="2825629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5C53B5E7-F660-C547-A480-79C261EE83B0}"/>
                </a:ext>
              </a:extLst>
            </p:cNvPr>
            <p:cNvSpPr/>
            <p:nvPr/>
          </p:nvSpPr>
          <p:spPr>
            <a:xfrm>
              <a:off x="3315369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C5D95EFB-2498-1843-BEF6-DE4DAD3368E0}"/>
                </a:ext>
              </a:extLst>
            </p:cNvPr>
            <p:cNvSpPr/>
            <p:nvPr/>
          </p:nvSpPr>
          <p:spPr>
            <a:xfrm>
              <a:off x="3666691" y="2487564"/>
              <a:ext cx="364081" cy="485115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DDADE8B0-2BAD-5F4C-9999-869B955EB8B0}"/>
                </a:ext>
              </a:extLst>
            </p:cNvPr>
            <p:cNvSpPr/>
            <p:nvPr/>
          </p:nvSpPr>
          <p:spPr>
            <a:xfrm>
              <a:off x="3897532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75E6E149-4DC9-DF4C-BFE8-1AD465DC2763}"/>
                </a:ext>
              </a:extLst>
            </p:cNvPr>
            <p:cNvSpPr/>
            <p:nvPr/>
          </p:nvSpPr>
          <p:spPr>
            <a:xfrm>
              <a:off x="4254851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CA5BF731-80FF-8F4F-8293-EC773F40C22A}"/>
                </a:ext>
              </a:extLst>
            </p:cNvPr>
            <p:cNvSpPr/>
            <p:nvPr/>
          </p:nvSpPr>
          <p:spPr>
            <a:xfrm>
              <a:off x="4727987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D928349D-89EC-2842-9995-D7C0827C33E4}"/>
                </a:ext>
              </a:extLst>
            </p:cNvPr>
            <p:cNvSpPr/>
            <p:nvPr/>
          </p:nvSpPr>
          <p:spPr>
            <a:xfrm>
              <a:off x="5071164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8E108CC1-DBD4-2142-865E-B34E75C3438C}"/>
                </a:ext>
              </a:extLst>
            </p:cNvPr>
            <p:cNvSpPr/>
            <p:nvPr/>
          </p:nvSpPr>
          <p:spPr>
            <a:xfrm>
              <a:off x="5430323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E45416CC-75F3-FD45-8261-A546078E83EC}"/>
                </a:ext>
              </a:extLst>
            </p:cNvPr>
            <p:cNvSpPr/>
            <p:nvPr/>
          </p:nvSpPr>
          <p:spPr>
            <a:xfrm>
              <a:off x="581129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507435D6-C4AA-C840-ABF0-9CB3D833D675}"/>
                </a:ext>
              </a:extLst>
            </p:cNvPr>
            <p:cNvSpPr/>
            <p:nvPr/>
          </p:nvSpPr>
          <p:spPr>
            <a:xfrm>
              <a:off x="601251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1350ACBE-D854-4342-9127-1134144FEC37}"/>
                </a:ext>
              </a:extLst>
            </p:cNvPr>
            <p:cNvSpPr/>
            <p:nvPr/>
          </p:nvSpPr>
          <p:spPr>
            <a:xfrm>
              <a:off x="622082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76EA1A0-A25E-D24E-BE6A-54B81C9D43F3}"/>
              </a:ext>
            </a:extLst>
          </p:cNvPr>
          <p:cNvSpPr/>
          <p:nvPr/>
        </p:nvSpPr>
        <p:spPr>
          <a:xfrm>
            <a:off x="4659708" y="3679737"/>
            <a:ext cx="2117574" cy="709131"/>
          </a:xfrm>
          <a:prstGeom prst="roundRect">
            <a:avLst>
              <a:gd name="adj" fmla="val 6122"/>
            </a:avLst>
          </a:prstGeom>
          <a:solidFill>
            <a:srgbClr val="A7C0ED">
              <a:alpha val="8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LM Roman 10" pitchFamily="2" charset="77"/>
              </a:rPr>
              <a:t>W</a:t>
            </a:r>
            <a:r>
              <a:rPr lang="en-US" sz="2800" i="1" baseline="-25000" dirty="0">
                <a:solidFill>
                  <a:schemeClr val="tx1"/>
                </a:solidFill>
                <a:latin typeface="LM Roman 10" pitchFamily="2" charset="77"/>
              </a:rPr>
              <a:t>u</a:t>
            </a:r>
            <a:endParaRPr lang="en-US" sz="2000" i="1" baseline="-25000" dirty="0">
              <a:solidFill>
                <a:schemeClr val="tx1"/>
              </a:solidFill>
              <a:latin typeface="LM Roman 10" pitchFamily="2" charset="7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9DD3A95-8EF2-8244-93B0-EE4D44CC4787}"/>
              </a:ext>
            </a:extLst>
          </p:cNvPr>
          <p:cNvSpPr txBox="1"/>
          <p:nvPr/>
        </p:nvSpPr>
        <p:spPr>
          <a:xfrm>
            <a:off x="8735150" y="2537237"/>
            <a:ext cx="80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x̂</a:t>
            </a:r>
            <a:endParaRPr lang="en-US" sz="20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20B5BAA-2920-5749-819B-2D0F507CD018}"/>
              </a:ext>
            </a:extLst>
          </p:cNvPr>
          <p:cNvSpPr txBox="1"/>
          <p:nvPr/>
        </p:nvSpPr>
        <p:spPr>
          <a:xfrm>
            <a:off x="4522700" y="1633621"/>
            <a:ext cx="80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ŷ</a:t>
            </a:r>
            <a:endParaRPr lang="en-US" sz="2400" b="1" dirty="0">
              <a:latin typeface="LM Roman 10" pitchFamily="2" charset="77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6ABE322-A6DE-A44B-B13D-83E46F3EC54A}"/>
              </a:ext>
            </a:extLst>
          </p:cNvPr>
          <p:cNvSpPr/>
          <p:nvPr/>
        </p:nvSpPr>
        <p:spPr>
          <a:xfrm rot="16200000">
            <a:off x="5378469" y="1909441"/>
            <a:ext cx="302748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75D9F7A-7014-224F-896D-A2B5926F9993}"/>
              </a:ext>
            </a:extLst>
          </p:cNvPr>
          <p:cNvSpPr/>
          <p:nvPr/>
        </p:nvSpPr>
        <p:spPr>
          <a:xfrm rot="16200000">
            <a:off x="5593975" y="2023853"/>
            <a:ext cx="72000" cy="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5DF84B1-AB4F-974E-B7B3-83562659676B}"/>
              </a:ext>
            </a:extLst>
          </p:cNvPr>
          <p:cNvSpPr/>
          <p:nvPr/>
        </p:nvSpPr>
        <p:spPr>
          <a:xfrm rot="16200000">
            <a:off x="5803797" y="2037265"/>
            <a:ext cx="47101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18CEC8B-A42D-EA46-BBC9-72A338C51F4E}"/>
              </a:ext>
            </a:extLst>
          </p:cNvPr>
          <p:cNvSpPr/>
          <p:nvPr/>
        </p:nvSpPr>
        <p:spPr>
          <a:xfrm rot="16200000">
            <a:off x="5395825" y="2025965"/>
            <a:ext cx="69701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63636ED-2157-A246-870F-8B8CB7E72ADA}"/>
              </a:ext>
            </a:extLst>
          </p:cNvPr>
          <p:cNvSpPr/>
          <p:nvPr/>
        </p:nvSpPr>
        <p:spPr>
          <a:xfrm rot="16200000">
            <a:off x="5681223" y="2013859"/>
            <a:ext cx="93912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6687C92-C0D1-0040-893C-B3E8C955D843}"/>
              </a:ext>
            </a:extLst>
          </p:cNvPr>
          <p:cNvSpPr/>
          <p:nvPr/>
        </p:nvSpPr>
        <p:spPr>
          <a:xfrm rot="16200000">
            <a:off x="5903656" y="2037956"/>
            <a:ext cx="45719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227B12C-4155-6B45-8FDF-ED55DC1CA256}"/>
              </a:ext>
            </a:extLst>
          </p:cNvPr>
          <p:cNvSpPr/>
          <p:nvPr/>
        </p:nvSpPr>
        <p:spPr>
          <a:xfrm rot="16200000">
            <a:off x="6101614" y="2037576"/>
            <a:ext cx="46479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46FA0DF-4F82-F445-BE3A-6440BE12998A}"/>
              </a:ext>
            </a:extLst>
          </p:cNvPr>
          <p:cNvSpPr/>
          <p:nvPr/>
        </p:nvSpPr>
        <p:spPr>
          <a:xfrm rot="16200000">
            <a:off x="5990833" y="2025965"/>
            <a:ext cx="69701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C03E709-E77E-2D44-9044-82E8DF9DB67B}"/>
              </a:ext>
            </a:extLst>
          </p:cNvPr>
          <p:cNvSpPr txBox="1"/>
          <p:nvPr/>
        </p:nvSpPr>
        <p:spPr>
          <a:xfrm>
            <a:off x="5125673" y="1445672"/>
            <a:ext cx="80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bird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CFBF86D-D2A0-3B47-97DA-8AA48D0D2497}"/>
              </a:ext>
            </a:extLst>
          </p:cNvPr>
          <p:cNvCxnSpPr/>
          <p:nvPr/>
        </p:nvCxnSpPr>
        <p:spPr>
          <a:xfrm>
            <a:off x="5388438" y="2099877"/>
            <a:ext cx="77865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A0B02CFF-0A7F-DE48-A4BA-7F987F2C026B}"/>
              </a:ext>
            </a:extLst>
          </p:cNvPr>
          <p:cNvSpPr txBox="1"/>
          <p:nvPr/>
        </p:nvSpPr>
        <p:spPr>
          <a:xfrm>
            <a:off x="4801331" y="4653671"/>
            <a:ext cx="27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HybridNet model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6A96C2C-09B3-F648-9CCF-E0EC064C362B}"/>
              </a:ext>
            </a:extLst>
          </p:cNvPr>
          <p:cNvSpPr txBox="1"/>
          <p:nvPr/>
        </p:nvSpPr>
        <p:spPr>
          <a:xfrm>
            <a:off x="3229966" y="2572406"/>
            <a:ext cx="80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</a:t>
            </a:r>
            <a:endParaRPr lang="en-US" sz="2000" b="1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91AE27B-6FB3-5B4B-BD8C-FBC36D58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70" y="2966148"/>
            <a:ext cx="984967" cy="98496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8EA4C40-0FA8-ED40-AAC0-5AC6ED7F0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934" y="2378579"/>
            <a:ext cx="984967" cy="98496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9900F63-51B8-C848-9501-B43C4DAA4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209" y="3535732"/>
            <a:ext cx="984967" cy="98496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B3B05CE-A11E-D947-A3F3-08162AF62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028" y="2950900"/>
            <a:ext cx="984967" cy="984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CEB68C-E1E0-3A46-8559-9BEFFC723CB7}"/>
              </a:ext>
            </a:extLst>
          </p:cNvPr>
          <p:cNvSpPr/>
          <p:nvPr/>
        </p:nvSpPr>
        <p:spPr>
          <a:xfrm>
            <a:off x="7065250" y="2384994"/>
            <a:ext cx="252000" cy="252000"/>
          </a:xfrm>
          <a:prstGeom prst="rect">
            <a:avLst/>
          </a:prstGeom>
          <a:noFill/>
          <a:ln w="15875"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7987C7-C92E-C642-A7F3-E75D1C7A1985}"/>
              </a:ext>
            </a:extLst>
          </p:cNvPr>
          <p:cNvSpPr/>
          <p:nvPr/>
        </p:nvSpPr>
        <p:spPr>
          <a:xfrm>
            <a:off x="7055593" y="3544176"/>
            <a:ext cx="252000" cy="252000"/>
          </a:xfrm>
          <a:prstGeom prst="rect">
            <a:avLst/>
          </a:prstGeom>
          <a:noFill/>
          <a:ln w="15875"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CBE394-0E2A-BE42-8A71-70945A8896B7}"/>
              </a:ext>
            </a:extLst>
          </p:cNvPr>
          <p:cNvCxnSpPr>
            <a:cxnSpLocks/>
          </p:cNvCxnSpPr>
          <p:nvPr/>
        </p:nvCxnSpPr>
        <p:spPr>
          <a:xfrm flipH="1" flipV="1">
            <a:off x="7307594" y="3544176"/>
            <a:ext cx="1061407" cy="756500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4FE376-D142-8443-81CE-4F9985F9ADB4}"/>
              </a:ext>
            </a:extLst>
          </p:cNvPr>
          <p:cNvCxnSpPr>
            <a:cxnSpLocks/>
          </p:cNvCxnSpPr>
          <p:nvPr/>
        </p:nvCxnSpPr>
        <p:spPr>
          <a:xfrm flipH="1" flipV="1">
            <a:off x="7048208" y="3796176"/>
            <a:ext cx="755326" cy="1071348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D3CE624-F072-1D4C-8D33-57C3062E1B71}"/>
              </a:ext>
            </a:extLst>
          </p:cNvPr>
          <p:cNvCxnSpPr>
            <a:cxnSpLocks/>
          </p:cNvCxnSpPr>
          <p:nvPr/>
        </p:nvCxnSpPr>
        <p:spPr>
          <a:xfrm flipH="1">
            <a:off x="7317250" y="2617292"/>
            <a:ext cx="1051750" cy="25872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D3C8F27-A129-6F49-A9D5-A275CD864521}"/>
              </a:ext>
            </a:extLst>
          </p:cNvPr>
          <p:cNvCxnSpPr>
            <a:cxnSpLocks/>
          </p:cNvCxnSpPr>
          <p:nvPr/>
        </p:nvCxnSpPr>
        <p:spPr>
          <a:xfrm flipH="1">
            <a:off x="7066994" y="2055216"/>
            <a:ext cx="736540" cy="329779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4D8D31CE-C28B-5B4C-AD54-298C28247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0" r="76166" b="73307"/>
          <a:stretch/>
        </p:blipFill>
        <p:spPr>
          <a:xfrm>
            <a:off x="7804352" y="2053240"/>
            <a:ext cx="570186" cy="571580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4D272D8-056E-B149-9F91-5A3ED6A6A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90" r="76028" b="73379"/>
          <a:stretch/>
        </p:blipFill>
        <p:spPr>
          <a:xfrm>
            <a:off x="7803535" y="4300676"/>
            <a:ext cx="565465" cy="566849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5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rapezoid 5">
                <a:extLst>
                  <a:ext uri="{FF2B5EF4-FFF2-40B4-BE49-F238E27FC236}">
                    <a16:creationId xmlns:a16="http://schemas.microsoft.com/office/drawing/2014/main" id="{F1842182-69B9-CD42-8362-893B1052CB19}"/>
                  </a:ext>
                </a:extLst>
              </p:cNvPr>
              <p:cNvSpPr/>
              <p:nvPr/>
            </p:nvSpPr>
            <p:spPr>
              <a:xfrm rot="5400000">
                <a:off x="4207947" y="2378467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6" name="Trapezoid 5">
                <a:extLst>
                  <a:ext uri="{FF2B5EF4-FFF2-40B4-BE49-F238E27FC236}">
                    <a16:creationId xmlns:a16="http://schemas.microsoft.com/office/drawing/2014/main" id="{F1842182-69B9-CD42-8362-893B1052C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207947" y="2378467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EBF3B950-942A-444C-879C-CB5E94BBF7BF}"/>
                  </a:ext>
                </a:extLst>
              </p:cNvPr>
              <p:cNvSpPr/>
              <p:nvPr/>
            </p:nvSpPr>
            <p:spPr>
              <a:xfrm rot="5400000">
                <a:off x="4207947" y="3595424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EBF3B950-942A-444C-879C-CB5E94BBF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207947" y="3595424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43789D3F-4DA7-2C4B-83A2-ED2741373A80}"/>
                  </a:ext>
                </a:extLst>
              </p:cNvPr>
              <p:cNvSpPr/>
              <p:nvPr/>
            </p:nvSpPr>
            <p:spPr>
              <a:xfrm rot="16200000">
                <a:off x="5480059" y="2383482"/>
                <a:ext cx="896400" cy="874303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43789D3F-4DA7-2C4B-83A2-ED2741373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80059" y="2383482"/>
                <a:ext cx="896400" cy="874303"/>
              </a:xfrm>
              <a:prstGeom prst="trapezoid">
                <a:avLst>
                  <a:gd name="adj" fmla="val 19678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F54663F5-5500-6047-8F2D-F3EF907CA284}"/>
                  </a:ext>
                </a:extLst>
              </p:cNvPr>
              <p:cNvSpPr/>
              <p:nvPr/>
            </p:nvSpPr>
            <p:spPr>
              <a:xfrm rot="16200000">
                <a:off x="5480999" y="3595673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F54663F5-5500-6047-8F2D-F3EF907CA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80999" y="3595673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8EC4835-F88B-8248-B9AF-8524F6B2956F}"/>
                  </a:ext>
                </a:extLst>
              </p:cNvPr>
              <p:cNvSpPr/>
              <p:nvPr/>
            </p:nvSpPr>
            <p:spPr>
              <a:xfrm>
                <a:off x="5155411" y="2526783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8EC4835-F88B-8248-B9AF-8524F6B29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411" y="2526783"/>
                <a:ext cx="270743" cy="591895"/>
              </a:xfrm>
              <a:prstGeom prst="roundRect">
                <a:avLst/>
              </a:prstGeom>
              <a:blipFill>
                <a:blip r:embed="rId6"/>
                <a:stretch>
                  <a:fillRect l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D920320-F25A-D247-9E27-DB920FF6E01C}"/>
                  </a:ext>
                </a:extLst>
              </p:cNvPr>
              <p:cNvSpPr/>
              <p:nvPr/>
            </p:nvSpPr>
            <p:spPr>
              <a:xfrm>
                <a:off x="5155411" y="3738033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D920320-F25A-D247-9E27-DB920FF6E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411" y="3738033"/>
                <a:ext cx="270743" cy="591895"/>
              </a:xfrm>
              <a:prstGeom prst="roundRect">
                <a:avLst/>
              </a:prstGeom>
              <a:blipFill>
                <a:blip r:embed="rId7"/>
                <a:stretch>
                  <a:fillRect l="-21739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FE93310-AB4B-5547-8374-52743C491382}"/>
                  </a:ext>
                </a:extLst>
              </p:cNvPr>
              <p:cNvSpPr/>
              <p:nvPr/>
            </p:nvSpPr>
            <p:spPr>
              <a:xfrm>
                <a:off x="6726542" y="1422846"/>
                <a:ext cx="328530" cy="73175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FE93310-AB4B-5547-8374-52743C491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2" y="1422846"/>
                <a:ext cx="328530" cy="7317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4E964B-F03F-264A-B56A-78B17018B1CB}"/>
              </a:ext>
            </a:extLst>
          </p:cNvPr>
          <p:cNvCxnSpPr>
            <a:cxnSpLocks/>
            <a:stCxn id="8" idx="2"/>
            <a:endCxn id="32" idx="1"/>
          </p:cNvCxnSpPr>
          <p:nvPr/>
        </p:nvCxnSpPr>
        <p:spPr>
          <a:xfrm>
            <a:off x="6365412" y="2820634"/>
            <a:ext cx="361131" cy="209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E5DC10-4AA4-BD49-837D-F0EF59D7E437}"/>
              </a:ext>
            </a:extLst>
          </p:cNvPr>
          <p:cNvCxnSpPr>
            <a:cxnSpLocks/>
          </p:cNvCxnSpPr>
          <p:nvPr/>
        </p:nvCxnSpPr>
        <p:spPr>
          <a:xfrm flipV="1">
            <a:off x="6365411" y="4025819"/>
            <a:ext cx="365677" cy="7006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49ED2C-7C15-B541-B991-F6BEE79F1C1B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>
            <a:off x="6378708" y="1782419"/>
            <a:ext cx="347835" cy="6305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CC0635-8B75-DA49-A8D3-D41C8D83D73B}"/>
                  </a:ext>
                </a:extLst>
              </p:cNvPr>
              <p:cNvSpPr/>
              <p:nvPr/>
            </p:nvSpPr>
            <p:spPr>
              <a:xfrm>
                <a:off x="5708389" y="1516687"/>
                <a:ext cx="670319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CC0635-8B75-DA49-A8D3-D41C8D83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389" y="1516687"/>
                <a:ext cx="670319" cy="5314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0F4396E-1062-8848-AD87-69E41D9CDCDC}"/>
              </a:ext>
            </a:extLst>
          </p:cNvPr>
          <p:cNvCxnSpPr>
            <a:cxnSpLocks/>
            <a:stCxn id="31" idx="3"/>
            <a:endCxn id="7" idx="2"/>
          </p:cNvCxnSpPr>
          <p:nvPr/>
        </p:nvCxnSpPr>
        <p:spPr>
          <a:xfrm>
            <a:off x="3783042" y="3424347"/>
            <a:ext cx="434764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7F907FF-5FA5-1C4A-9263-9008595FD339}"/>
              </a:ext>
            </a:extLst>
          </p:cNvPr>
          <p:cNvCxnSpPr>
            <a:cxnSpLocks/>
            <a:stCxn id="31" idx="3"/>
            <a:endCxn id="6" idx="2"/>
          </p:cNvCxnSpPr>
          <p:nvPr/>
        </p:nvCxnSpPr>
        <p:spPr>
          <a:xfrm flipV="1">
            <a:off x="3783042" y="2815869"/>
            <a:ext cx="434764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35AE749-9D62-7643-BEE1-2275952C573C}"/>
                  </a:ext>
                </a:extLst>
              </p:cNvPr>
              <p:cNvSpPr/>
              <p:nvPr/>
            </p:nvSpPr>
            <p:spPr>
              <a:xfrm>
                <a:off x="3279042" y="3172347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35AE749-9D62-7643-BEE1-2275952C5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042" y="3172347"/>
                <a:ext cx="504000" cy="5040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B815B5E1-A15F-A14A-999E-21B636A2BB12}"/>
                  </a:ext>
                </a:extLst>
              </p:cNvPr>
              <p:cNvSpPr/>
              <p:nvPr/>
            </p:nvSpPr>
            <p:spPr>
              <a:xfrm>
                <a:off x="6726542" y="2570730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B815B5E1-A15F-A14A-999E-21B636A2B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2" y="2570730"/>
                <a:ext cx="504000" cy="5040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F49728A0-755E-BE4C-BE5E-E3C4826C8C21}"/>
                  </a:ext>
                </a:extLst>
              </p:cNvPr>
              <p:cNvSpPr/>
              <p:nvPr/>
            </p:nvSpPr>
            <p:spPr>
              <a:xfrm>
                <a:off x="6712807" y="3780823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F49728A0-755E-BE4C-BE5E-E3C4826C8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07" y="3780823"/>
                <a:ext cx="504000" cy="5040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F7EDA15-08E0-E941-AEFD-FBA564F489BC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 flipV="1">
            <a:off x="7216808" y="3424347"/>
            <a:ext cx="395821" cy="608476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2F6CFE76-2CD8-0948-961F-10A75C8AC158}"/>
              </a:ext>
            </a:extLst>
          </p:cNvPr>
          <p:cNvCxnSpPr>
            <a:cxnSpLocks/>
            <a:stCxn id="32" idx="3"/>
            <a:endCxn id="39" idx="1"/>
          </p:cNvCxnSpPr>
          <p:nvPr/>
        </p:nvCxnSpPr>
        <p:spPr>
          <a:xfrm>
            <a:off x="7230542" y="2822731"/>
            <a:ext cx="382086" cy="601617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8567C2EC-E1FD-0E46-8845-1EA3C9968B44}"/>
                  </a:ext>
                </a:extLst>
              </p:cNvPr>
              <p:cNvSpPr/>
              <p:nvPr/>
            </p:nvSpPr>
            <p:spPr>
              <a:xfrm>
                <a:off x="7612628" y="3172347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8567C2EC-E1FD-0E46-8845-1EA3C996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628" y="3172347"/>
                <a:ext cx="504000" cy="50400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85D00BD0-CCB5-F549-8D85-5D284246F71D}"/>
              </a:ext>
            </a:extLst>
          </p:cNvPr>
          <p:cNvCxnSpPr>
            <a:cxnSpLocks/>
            <a:stCxn id="10" idx="0"/>
            <a:endCxn id="24" idx="1"/>
          </p:cNvCxnSpPr>
          <p:nvPr/>
        </p:nvCxnSpPr>
        <p:spPr>
          <a:xfrm rot="5400000" flipH="1" flipV="1">
            <a:off x="5127403" y="1945797"/>
            <a:ext cx="744364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20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rapezoid 5">
                <a:extLst>
                  <a:ext uri="{FF2B5EF4-FFF2-40B4-BE49-F238E27FC236}">
                    <a16:creationId xmlns:a16="http://schemas.microsoft.com/office/drawing/2014/main" id="{F1842182-69B9-CD42-8362-893B1052CB19}"/>
                  </a:ext>
                </a:extLst>
              </p:cNvPr>
              <p:cNvSpPr/>
              <p:nvPr/>
            </p:nvSpPr>
            <p:spPr>
              <a:xfrm rot="5400000">
                <a:off x="1434055" y="2157086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6" name="Trapezoid 5">
                <a:extLst>
                  <a:ext uri="{FF2B5EF4-FFF2-40B4-BE49-F238E27FC236}">
                    <a16:creationId xmlns:a16="http://schemas.microsoft.com/office/drawing/2014/main" id="{F1842182-69B9-CD42-8362-893B1052C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434055" y="2157086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EBF3B950-942A-444C-879C-CB5E94BBF7BF}"/>
                  </a:ext>
                </a:extLst>
              </p:cNvPr>
              <p:cNvSpPr/>
              <p:nvPr/>
            </p:nvSpPr>
            <p:spPr>
              <a:xfrm rot="5400000">
                <a:off x="1434055" y="3374043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EBF3B950-942A-444C-879C-CB5E94BBF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434055" y="3374043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43789D3F-4DA7-2C4B-83A2-ED2741373A80}"/>
                  </a:ext>
                </a:extLst>
              </p:cNvPr>
              <p:cNvSpPr/>
              <p:nvPr/>
            </p:nvSpPr>
            <p:spPr>
              <a:xfrm rot="16200000">
                <a:off x="2706167" y="2162101"/>
                <a:ext cx="896400" cy="874303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43789D3F-4DA7-2C4B-83A2-ED2741373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06167" y="2162101"/>
                <a:ext cx="896400" cy="874303"/>
              </a:xfrm>
              <a:prstGeom prst="trapezoid">
                <a:avLst>
                  <a:gd name="adj" fmla="val 19678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F54663F5-5500-6047-8F2D-F3EF907CA284}"/>
                  </a:ext>
                </a:extLst>
              </p:cNvPr>
              <p:cNvSpPr/>
              <p:nvPr/>
            </p:nvSpPr>
            <p:spPr>
              <a:xfrm rot="16200000">
                <a:off x="2707107" y="3374292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F54663F5-5500-6047-8F2D-F3EF907CA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07107" y="3374292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8EC4835-F88B-8248-B9AF-8524F6B2956F}"/>
                  </a:ext>
                </a:extLst>
              </p:cNvPr>
              <p:cNvSpPr/>
              <p:nvPr/>
            </p:nvSpPr>
            <p:spPr>
              <a:xfrm>
                <a:off x="2381519" y="2305402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8EC4835-F88B-8248-B9AF-8524F6B29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19" y="2305402"/>
                <a:ext cx="270743" cy="591895"/>
              </a:xfrm>
              <a:prstGeom prst="roundRect">
                <a:avLst/>
              </a:prstGeom>
              <a:blipFill>
                <a:blip r:embed="rId6"/>
                <a:stretch>
                  <a:fillRect l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D920320-F25A-D247-9E27-DB920FF6E01C}"/>
                  </a:ext>
                </a:extLst>
              </p:cNvPr>
              <p:cNvSpPr/>
              <p:nvPr/>
            </p:nvSpPr>
            <p:spPr>
              <a:xfrm>
                <a:off x="2381519" y="3516652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D920320-F25A-D247-9E27-DB920FF6E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19" y="3516652"/>
                <a:ext cx="270743" cy="591895"/>
              </a:xfrm>
              <a:prstGeom prst="roundRect">
                <a:avLst/>
              </a:prstGeom>
              <a:blipFill>
                <a:blip r:embed="rId7"/>
                <a:stretch>
                  <a:fillRect l="-26087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FE93310-AB4B-5547-8374-52743C491382}"/>
                  </a:ext>
                </a:extLst>
              </p:cNvPr>
              <p:cNvSpPr/>
              <p:nvPr/>
            </p:nvSpPr>
            <p:spPr>
              <a:xfrm>
                <a:off x="3820570" y="1201465"/>
                <a:ext cx="328530" cy="73175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FE93310-AB4B-5547-8374-52743C491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570" y="1201465"/>
                <a:ext cx="328530" cy="7317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4E964B-F03F-264A-B56A-78B17018B1CB}"/>
              </a:ext>
            </a:extLst>
          </p:cNvPr>
          <p:cNvCxnSpPr>
            <a:cxnSpLocks/>
            <a:stCxn id="8" idx="2"/>
            <a:endCxn id="32" idx="1"/>
          </p:cNvCxnSpPr>
          <p:nvPr/>
        </p:nvCxnSpPr>
        <p:spPr>
          <a:xfrm flipV="1">
            <a:off x="3591519" y="2599252"/>
            <a:ext cx="224651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E5DC10-4AA4-BD49-837D-F0EF59D7E437}"/>
              </a:ext>
            </a:extLst>
          </p:cNvPr>
          <p:cNvCxnSpPr>
            <a:cxnSpLocks/>
          </p:cNvCxnSpPr>
          <p:nvPr/>
        </p:nvCxnSpPr>
        <p:spPr>
          <a:xfrm flipV="1">
            <a:off x="3591519" y="3811442"/>
            <a:ext cx="210916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49ED2C-7C15-B541-B991-F6BEE79F1C1B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3604816" y="1567342"/>
            <a:ext cx="215754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CC0635-8B75-DA49-A8D3-D41C8D83D73B}"/>
                  </a:ext>
                </a:extLst>
              </p:cNvPr>
              <p:cNvSpPr/>
              <p:nvPr/>
            </p:nvSpPr>
            <p:spPr>
              <a:xfrm>
                <a:off x="2934497" y="1301611"/>
                <a:ext cx="670319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CC0635-8B75-DA49-A8D3-D41C8D83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497" y="1301611"/>
                <a:ext cx="670319" cy="5314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0F4396E-1062-8848-AD87-69E41D9CDCDC}"/>
              </a:ext>
            </a:extLst>
          </p:cNvPr>
          <p:cNvCxnSpPr>
            <a:cxnSpLocks/>
            <a:stCxn id="31" idx="3"/>
            <a:endCxn id="7" idx="2"/>
          </p:cNvCxnSpPr>
          <p:nvPr/>
        </p:nvCxnSpPr>
        <p:spPr>
          <a:xfrm>
            <a:off x="1067025" y="3202966"/>
            <a:ext cx="376890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7F907FF-5FA5-1C4A-9263-9008595FD339}"/>
              </a:ext>
            </a:extLst>
          </p:cNvPr>
          <p:cNvCxnSpPr>
            <a:cxnSpLocks/>
            <a:stCxn id="31" idx="3"/>
            <a:endCxn id="6" idx="2"/>
          </p:cNvCxnSpPr>
          <p:nvPr/>
        </p:nvCxnSpPr>
        <p:spPr>
          <a:xfrm flipV="1">
            <a:off x="1067025" y="2594487"/>
            <a:ext cx="376890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35AE749-9D62-7643-BEE1-2275952C573C}"/>
                  </a:ext>
                </a:extLst>
              </p:cNvPr>
              <p:cNvSpPr/>
              <p:nvPr/>
            </p:nvSpPr>
            <p:spPr>
              <a:xfrm>
                <a:off x="563025" y="2950966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35AE749-9D62-7643-BEE1-2275952C5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5" y="2950966"/>
                <a:ext cx="504000" cy="5040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B815B5E1-A15F-A14A-999E-21B636A2BB12}"/>
                  </a:ext>
                </a:extLst>
              </p:cNvPr>
              <p:cNvSpPr/>
              <p:nvPr/>
            </p:nvSpPr>
            <p:spPr>
              <a:xfrm>
                <a:off x="3816170" y="2347252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B815B5E1-A15F-A14A-999E-21B636A2B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170" y="2347252"/>
                <a:ext cx="504000" cy="5040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F49728A0-755E-BE4C-BE5E-E3C4826C8C21}"/>
                  </a:ext>
                </a:extLst>
              </p:cNvPr>
              <p:cNvSpPr/>
              <p:nvPr/>
            </p:nvSpPr>
            <p:spPr>
              <a:xfrm>
                <a:off x="3802435" y="3559442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F49728A0-755E-BE4C-BE5E-E3C4826C8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435" y="3559442"/>
                <a:ext cx="504000" cy="5040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F7EDA15-08E0-E941-AEFD-FBA564F489BC}"/>
              </a:ext>
            </a:extLst>
          </p:cNvPr>
          <p:cNvCxnSpPr>
            <a:cxnSpLocks/>
            <a:stCxn id="33" idx="3"/>
            <a:endCxn id="26" idx="2"/>
          </p:cNvCxnSpPr>
          <p:nvPr/>
        </p:nvCxnSpPr>
        <p:spPr>
          <a:xfrm flipV="1">
            <a:off x="4306435" y="3296984"/>
            <a:ext cx="211960" cy="514458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2F6CFE76-2CD8-0948-961F-10A75C8AC158}"/>
              </a:ext>
            </a:extLst>
          </p:cNvPr>
          <p:cNvCxnSpPr>
            <a:cxnSpLocks/>
            <a:stCxn id="32" idx="3"/>
            <a:endCxn id="26" idx="0"/>
          </p:cNvCxnSpPr>
          <p:nvPr/>
        </p:nvCxnSpPr>
        <p:spPr>
          <a:xfrm>
            <a:off x="4320170" y="2599252"/>
            <a:ext cx="198225" cy="509695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85D00BD0-CCB5-F549-8D85-5D284246F71D}"/>
              </a:ext>
            </a:extLst>
          </p:cNvPr>
          <p:cNvCxnSpPr>
            <a:cxnSpLocks/>
            <a:stCxn id="10" idx="0"/>
            <a:endCxn id="24" idx="1"/>
          </p:cNvCxnSpPr>
          <p:nvPr/>
        </p:nvCxnSpPr>
        <p:spPr>
          <a:xfrm rot="5400000" flipH="1" flipV="1">
            <a:off x="2356665" y="1727570"/>
            <a:ext cx="738059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3CF65E2B-F03F-974A-816C-2FF2F4C8AD17}"/>
                  </a:ext>
                </a:extLst>
              </p:cNvPr>
              <p:cNvSpPr/>
              <p:nvPr/>
            </p:nvSpPr>
            <p:spPr>
              <a:xfrm>
                <a:off x="4792241" y="2950965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3CF65E2B-F03F-974A-816C-2FF2F4C8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241" y="2950965"/>
                <a:ext cx="504000" cy="50400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A3055D4-E26D-C849-8EB7-0D78AD9BD318}"/>
              </a:ext>
            </a:extLst>
          </p:cNvPr>
          <p:cNvSpPr/>
          <p:nvPr/>
        </p:nvSpPr>
        <p:spPr>
          <a:xfrm>
            <a:off x="4424376" y="3108947"/>
            <a:ext cx="188037" cy="18803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09C576-19B8-2445-B5E4-D68C9C2E9B81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 flipV="1">
            <a:off x="4612413" y="3202965"/>
            <a:ext cx="179828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20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rapezoid 1">
                <a:extLst>
                  <a:ext uri="{FF2B5EF4-FFF2-40B4-BE49-F238E27FC236}">
                    <a16:creationId xmlns:a16="http://schemas.microsoft.com/office/drawing/2014/main" id="{D0AA36A3-EB09-C148-BCFE-2200C615198C}"/>
                  </a:ext>
                </a:extLst>
              </p:cNvPr>
              <p:cNvSpPr/>
              <p:nvPr/>
            </p:nvSpPr>
            <p:spPr>
              <a:xfrm rot="5400000">
                <a:off x="4735353" y="2524944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2" name="Trapezoid 1">
                <a:extLst>
                  <a:ext uri="{FF2B5EF4-FFF2-40B4-BE49-F238E27FC236}">
                    <a16:creationId xmlns:a16="http://schemas.microsoft.com/office/drawing/2014/main" id="{D0AA36A3-EB09-C148-BCFE-2200C6151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735353" y="2524944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C217AD97-2EE9-EA4B-8C4B-313EEC60B42D}"/>
                  </a:ext>
                </a:extLst>
              </p:cNvPr>
              <p:cNvSpPr/>
              <p:nvPr/>
            </p:nvSpPr>
            <p:spPr>
              <a:xfrm rot="5400000">
                <a:off x="4735353" y="3741901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C217AD97-2EE9-EA4B-8C4B-313EEC60B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735353" y="3741901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rapezoid 3">
                <a:extLst>
                  <a:ext uri="{FF2B5EF4-FFF2-40B4-BE49-F238E27FC236}">
                    <a16:creationId xmlns:a16="http://schemas.microsoft.com/office/drawing/2014/main" id="{90F1A83A-DC61-6A43-9DCE-9A7405E97268}"/>
                  </a:ext>
                </a:extLst>
              </p:cNvPr>
              <p:cNvSpPr/>
              <p:nvPr/>
            </p:nvSpPr>
            <p:spPr>
              <a:xfrm rot="16200000">
                <a:off x="6698067" y="3131574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  <a:ea typeface="LM Sans 10" charset="0"/>
                          <a:cs typeface="LM Sans 10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4" name="Trapezoid 3">
                <a:extLst>
                  <a:ext uri="{FF2B5EF4-FFF2-40B4-BE49-F238E27FC236}">
                    <a16:creationId xmlns:a16="http://schemas.microsoft.com/office/drawing/2014/main" id="{90F1A83A-DC61-6A43-9DCE-9A7405E97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98067" y="3131574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550751C-A6A9-DC4F-B41E-9D949841E958}"/>
                  </a:ext>
                </a:extLst>
              </p:cNvPr>
              <p:cNvSpPr/>
              <p:nvPr/>
            </p:nvSpPr>
            <p:spPr>
              <a:xfrm>
                <a:off x="5682817" y="2673260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550751C-A6A9-DC4F-B41E-9D949841E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17" y="2673260"/>
                <a:ext cx="270743" cy="591895"/>
              </a:xfrm>
              <a:prstGeom prst="roundRect">
                <a:avLst/>
              </a:prstGeom>
              <a:blipFill>
                <a:blip r:embed="rId5"/>
                <a:stretch>
                  <a:fillRect l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00C78590-82BA-814A-8221-A4036C036E18}"/>
                  </a:ext>
                </a:extLst>
              </p:cNvPr>
              <p:cNvSpPr/>
              <p:nvPr/>
            </p:nvSpPr>
            <p:spPr>
              <a:xfrm>
                <a:off x="5682817" y="3884510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00C78590-82BA-814A-8221-A4036C036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17" y="3884510"/>
                <a:ext cx="270743" cy="591895"/>
              </a:xfrm>
              <a:prstGeom prst="roundRect">
                <a:avLst/>
              </a:prstGeom>
              <a:blipFill>
                <a:blip r:embed="rId6"/>
                <a:stretch>
                  <a:fillRect l="-16667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FD2F4F6-EC26-9F4F-BA55-DC4199623676}"/>
                  </a:ext>
                </a:extLst>
              </p:cNvPr>
              <p:cNvSpPr/>
              <p:nvPr/>
            </p:nvSpPr>
            <p:spPr>
              <a:xfrm>
                <a:off x="7121868" y="1569323"/>
                <a:ext cx="328530" cy="73175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FD2F4F6-EC26-9F4F-BA55-DC4199623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68" y="1569323"/>
                <a:ext cx="328530" cy="73175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E3AE9D-9D41-BB47-B233-0C32BB9382E5}"/>
              </a:ext>
            </a:extLst>
          </p:cNvPr>
          <p:cNvCxnSpPr>
            <a:cxnSpLocks/>
            <a:stCxn id="4" idx="2"/>
            <a:endCxn id="17" idx="1"/>
          </p:cNvCxnSpPr>
          <p:nvPr/>
        </p:nvCxnSpPr>
        <p:spPr>
          <a:xfrm>
            <a:off x="7582479" y="3568726"/>
            <a:ext cx="253630" cy="209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0D5828-9AA5-1544-B825-738AD0F28AAC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6906114" y="1935200"/>
            <a:ext cx="215754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B3B005-46FD-534D-9270-BE232787706C}"/>
                  </a:ext>
                </a:extLst>
              </p:cNvPr>
              <p:cNvSpPr/>
              <p:nvPr/>
            </p:nvSpPr>
            <p:spPr>
              <a:xfrm>
                <a:off x="6235795" y="1669469"/>
                <a:ext cx="670319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B3B005-46FD-534D-9270-BE2327877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95" y="1669469"/>
                <a:ext cx="670319" cy="5314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CCC94E1-4D06-0643-955F-57056D75DBF2}"/>
              </a:ext>
            </a:extLst>
          </p:cNvPr>
          <p:cNvCxnSpPr>
            <a:cxnSpLocks/>
            <a:stCxn id="13" idx="3"/>
            <a:endCxn id="3" idx="2"/>
          </p:cNvCxnSpPr>
          <p:nvPr/>
        </p:nvCxnSpPr>
        <p:spPr>
          <a:xfrm>
            <a:off x="4310448" y="3570824"/>
            <a:ext cx="434764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C2796E3-1061-B24D-9A9E-76EAB778C0FB}"/>
              </a:ext>
            </a:extLst>
          </p:cNvPr>
          <p:cNvCxnSpPr>
            <a:cxnSpLocks/>
            <a:stCxn id="13" idx="3"/>
            <a:endCxn id="2" idx="2"/>
          </p:cNvCxnSpPr>
          <p:nvPr/>
        </p:nvCxnSpPr>
        <p:spPr>
          <a:xfrm flipV="1">
            <a:off x="4310448" y="2962346"/>
            <a:ext cx="434764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D1E3C71-3680-A441-B866-AD8F9A6B6A15}"/>
                  </a:ext>
                </a:extLst>
              </p:cNvPr>
              <p:cNvSpPr/>
              <p:nvPr/>
            </p:nvSpPr>
            <p:spPr>
              <a:xfrm>
                <a:off x="3806448" y="3318824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D1E3C71-3680-A441-B866-AD8F9A6B6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448" y="3318824"/>
                <a:ext cx="504000" cy="5040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2CAFA98-46AC-4945-ABCF-870654293D23}"/>
              </a:ext>
            </a:extLst>
          </p:cNvPr>
          <p:cNvCxnSpPr>
            <a:cxnSpLocks/>
            <a:stCxn id="6" idx="3"/>
            <a:endCxn id="18" idx="2"/>
          </p:cNvCxnSpPr>
          <p:nvPr/>
        </p:nvCxnSpPr>
        <p:spPr>
          <a:xfrm flipV="1">
            <a:off x="5953560" y="3650865"/>
            <a:ext cx="183630" cy="529593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21AF64CA-EA1D-EE43-8C21-90BF83B0B8B8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>
            <a:off x="5953560" y="2969208"/>
            <a:ext cx="183630" cy="493620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266F8C1-AFC3-5341-990C-8C58C1EACD6F}"/>
              </a:ext>
            </a:extLst>
          </p:cNvPr>
          <p:cNvCxnSpPr>
            <a:cxnSpLocks/>
            <a:stCxn id="5" idx="0"/>
            <a:endCxn id="10" idx="1"/>
          </p:cNvCxnSpPr>
          <p:nvPr/>
        </p:nvCxnSpPr>
        <p:spPr>
          <a:xfrm rot="5400000" flipH="1" flipV="1">
            <a:off x="5657963" y="2095428"/>
            <a:ext cx="738059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875ADF2B-E36D-B84F-B28D-D4F3EF9F50CC}"/>
                  </a:ext>
                </a:extLst>
              </p:cNvPr>
              <p:cNvSpPr/>
              <p:nvPr/>
            </p:nvSpPr>
            <p:spPr>
              <a:xfrm>
                <a:off x="7836109" y="3318823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875ADF2B-E36D-B84F-B28D-D4F3EF9F5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09" y="3318823"/>
                <a:ext cx="504000" cy="5040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91CD3A4-ED88-6142-8EF2-04AA7D23A221}"/>
              </a:ext>
            </a:extLst>
          </p:cNvPr>
          <p:cNvSpPr/>
          <p:nvPr/>
        </p:nvSpPr>
        <p:spPr>
          <a:xfrm>
            <a:off x="6043171" y="3462828"/>
            <a:ext cx="188037" cy="18803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BA05A2-5867-0242-90FE-5D4FE52C3DD3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6231208" y="3556847"/>
            <a:ext cx="152228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35621BDE-9C20-DB4C-88F7-617CBD676681}"/>
                  </a:ext>
                </a:extLst>
              </p:cNvPr>
              <p:cNvSpPr/>
              <p:nvPr/>
            </p:nvSpPr>
            <p:spPr>
              <a:xfrm>
                <a:off x="6383436" y="3260899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𝐡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35621BDE-9C20-DB4C-88F7-617CBD676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436" y="3260899"/>
                <a:ext cx="270743" cy="591895"/>
              </a:xfrm>
              <a:prstGeom prst="roundRect">
                <a:avLst/>
              </a:prstGeom>
              <a:blipFill>
                <a:blip r:embed="rId11"/>
                <a:stretch>
                  <a:fillRect l="-4348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887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72">
            <a:extLst>
              <a:ext uri="{FF2B5EF4-FFF2-40B4-BE49-F238E27FC236}">
                <a16:creationId xmlns:a16="http://schemas.microsoft.com/office/drawing/2014/main" id="{DB37C550-285E-6640-AA6F-7EBFC4EE0E38}"/>
              </a:ext>
            </a:extLst>
          </p:cNvPr>
          <p:cNvSpPr/>
          <p:nvPr/>
        </p:nvSpPr>
        <p:spPr>
          <a:xfrm>
            <a:off x="6643417" y="1466308"/>
            <a:ext cx="1670093" cy="78690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817BCAEC-4367-694E-AD58-7DD1518735D5}"/>
              </a:ext>
            </a:extLst>
          </p:cNvPr>
          <p:cNvSpPr/>
          <p:nvPr/>
        </p:nvSpPr>
        <p:spPr>
          <a:xfrm rot="5400000">
            <a:off x="3802338" y="2050807"/>
            <a:ext cx="894519" cy="874800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r>
              <a:rPr lang="en-US" sz="2400" i="1" dirty="0" err="1">
                <a:solidFill>
                  <a:srgbClr val="5C3016"/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rgbClr val="5C3016"/>
                </a:solidFill>
                <a:latin typeface="LM Roman 10" pitchFamily="2" charset="77"/>
              </a:rPr>
              <a:t>c</a:t>
            </a:r>
            <a:endParaRPr lang="en-US" sz="2400" i="1" baseline="-25000" dirty="0">
              <a:solidFill>
                <a:srgbClr val="5C3016"/>
              </a:solidFill>
              <a:latin typeface="LM Roman 10" pitchFamily="2" charset="7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57ADAD8F-D3F0-ED44-8BB2-D26A5E4D082E}"/>
              </a:ext>
            </a:extLst>
          </p:cNvPr>
          <p:cNvSpPr/>
          <p:nvPr/>
        </p:nvSpPr>
        <p:spPr>
          <a:xfrm rot="5400000">
            <a:off x="3802338" y="3267764"/>
            <a:ext cx="894519" cy="874800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r>
              <a:rPr lang="en-US" sz="2400" i="1" dirty="0" err="1">
                <a:solidFill>
                  <a:srgbClr val="5C3016"/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rgbClr val="5C3016"/>
                </a:solidFill>
                <a:latin typeface="LM Roman 10" pitchFamily="2" charset="77"/>
              </a:rPr>
              <a:t>u</a:t>
            </a:r>
            <a:endParaRPr lang="en-US" sz="2400" i="1" baseline="-25000" dirty="0">
              <a:solidFill>
                <a:srgbClr val="5C3016"/>
              </a:solidFill>
              <a:latin typeface="LM Roman 10" pitchFamily="2" charset="77"/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98C8E7F0-E072-F840-8AE8-349ED778A977}"/>
              </a:ext>
            </a:extLst>
          </p:cNvPr>
          <p:cNvSpPr/>
          <p:nvPr/>
        </p:nvSpPr>
        <p:spPr>
          <a:xfrm rot="16200000">
            <a:off x="5074450" y="2055822"/>
            <a:ext cx="896400" cy="874303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lIns="72000" rIns="0" rtlCol="0" anchor="ctr"/>
          <a:lstStyle/>
          <a:p>
            <a:pPr algn="ctr"/>
            <a:r>
              <a:rPr lang="en-US" sz="2400" i="1" dirty="0">
                <a:solidFill>
                  <a:srgbClr val="5C3016"/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rgbClr val="5C3016"/>
                </a:solidFill>
                <a:latin typeface="LM Roman 10" pitchFamily="2" charset="77"/>
              </a:rPr>
              <a:t>c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C08D37-FDDE-F944-94F9-37038DF9F090}"/>
              </a:ext>
            </a:extLst>
          </p:cNvPr>
          <p:cNvSpPr/>
          <p:nvPr/>
        </p:nvSpPr>
        <p:spPr>
          <a:xfrm>
            <a:off x="4749802" y="2199123"/>
            <a:ext cx="270743" cy="591895"/>
          </a:xfrm>
          <a:prstGeom prst="roundRect">
            <a:avLst/>
          </a:prstGeom>
          <a:solidFill>
            <a:srgbClr val="68B1F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rgbClr val="13314D"/>
                </a:solidFill>
                <a:latin typeface="LM Roman 10" pitchFamily="2" charset="77"/>
              </a:rPr>
              <a:t>h</a:t>
            </a:r>
            <a:r>
              <a:rPr lang="en-US" i="1" baseline="-25000" dirty="0" err="1">
                <a:solidFill>
                  <a:srgbClr val="13314D"/>
                </a:solidFill>
                <a:latin typeface="LM Roman 10" pitchFamily="2" charset="77"/>
              </a:rPr>
              <a:t>c</a:t>
            </a:r>
            <a:endParaRPr lang="en-US" i="1" baseline="-25000" dirty="0">
              <a:solidFill>
                <a:srgbClr val="13314D"/>
              </a:solidFill>
              <a:latin typeface="LM Roman 10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2C9D04-B6A7-6D41-BF74-D831AD828378}"/>
              </a:ext>
            </a:extLst>
          </p:cNvPr>
          <p:cNvSpPr/>
          <p:nvPr/>
        </p:nvSpPr>
        <p:spPr>
          <a:xfrm>
            <a:off x="4749802" y="3410373"/>
            <a:ext cx="270743" cy="591895"/>
          </a:xfrm>
          <a:prstGeom prst="roundRect">
            <a:avLst/>
          </a:prstGeom>
          <a:solidFill>
            <a:srgbClr val="68B1F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rgbClr val="13314D"/>
                </a:solidFill>
                <a:latin typeface="LM Roman 10" pitchFamily="2" charset="77"/>
              </a:rPr>
              <a:t>h</a:t>
            </a:r>
            <a:r>
              <a:rPr lang="en-US" i="1" baseline="-25000" dirty="0" err="1">
                <a:solidFill>
                  <a:srgbClr val="13314D"/>
                </a:solidFill>
                <a:latin typeface="LM Roman 10" pitchFamily="2" charset="77"/>
              </a:rPr>
              <a:t>u</a:t>
            </a:r>
            <a:endParaRPr lang="en-US" i="1" baseline="-25000" dirty="0">
              <a:solidFill>
                <a:srgbClr val="13314D"/>
              </a:solidFill>
              <a:latin typeface="LM Roman 10" pitchFamily="2" charset="7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1F5D09-75C0-EC49-A887-27A527781DD0}"/>
              </a:ext>
            </a:extLst>
          </p:cNvPr>
          <p:cNvCxnSpPr>
            <a:cxnSpLocks/>
            <a:stCxn id="8" idx="2"/>
            <a:endCxn id="20" idx="1"/>
          </p:cNvCxnSpPr>
          <p:nvPr/>
        </p:nvCxnSpPr>
        <p:spPr>
          <a:xfrm>
            <a:off x="5959803" y="2492974"/>
            <a:ext cx="375199" cy="209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AB32BD-441C-2649-AFD6-D112E182197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987167" y="1454759"/>
            <a:ext cx="347835" cy="6305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29D6BCA-9844-A14B-BBFD-814152A410D3}"/>
                  </a:ext>
                </a:extLst>
              </p:cNvPr>
              <p:cNvSpPr/>
              <p:nvPr/>
            </p:nvSpPr>
            <p:spPr>
              <a:xfrm>
                <a:off x="5302780" y="1189027"/>
                <a:ext cx="683615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5C3016"/>
                          </a:solidFill>
                          <a:latin typeface="LM Roman 10" pitchFamily="2" charset="77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29D6BCA-9844-A14B-BBFD-814152A41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780" y="1189027"/>
                <a:ext cx="683615" cy="531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32001E1-ACB6-4043-882F-3AE180078EE3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377433" y="3096687"/>
            <a:ext cx="434764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B8A3D9B2-E2EA-7C42-8729-8ACB718C8D5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377433" y="2488209"/>
            <a:ext cx="434764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E406EF0-9CCD-6F46-80DF-3390E19DC5EC}"/>
                  </a:ext>
                </a:extLst>
              </p:cNvPr>
              <p:cNvSpPr/>
              <p:nvPr/>
            </p:nvSpPr>
            <p:spPr>
              <a:xfrm>
                <a:off x="2873433" y="2844687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E406EF0-9CCD-6F46-80DF-3390E19DC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433" y="2844687"/>
                <a:ext cx="504000" cy="504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46B68678-9AF4-0E49-A68F-A51212BC1FC2}"/>
                  </a:ext>
                </a:extLst>
              </p:cNvPr>
              <p:cNvSpPr/>
              <p:nvPr/>
            </p:nvSpPr>
            <p:spPr>
              <a:xfrm>
                <a:off x="7207019" y="2844687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46B68678-9AF4-0E49-A68F-A51212BC1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019" y="2844687"/>
                <a:ext cx="504000" cy="504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91AAEF-2EDD-6944-89ED-BD5BC5DB12A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21794" y="1618137"/>
            <a:ext cx="744364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328C892-22B5-3744-AD76-D141268CE33B}"/>
                  </a:ext>
                </a:extLst>
              </p:cNvPr>
              <p:cNvSpPr/>
              <p:nvPr/>
            </p:nvSpPr>
            <p:spPr>
              <a:xfrm>
                <a:off x="8313511" y="1264258"/>
                <a:ext cx="1044877" cy="40409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432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m:rPr>
                        <m:nor/>
                      </m:rPr>
                      <a:rPr lang="en-US" sz="2000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cls</m:t>
                    </m:r>
                  </m:oMath>
                </a14:m>
                <a:r>
                  <a:rPr lang="en-US" sz="2000" dirty="0">
                    <a:solidFill>
                      <a:srgbClr val="5641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328C892-22B5-3744-AD76-D141268CE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511" y="1264258"/>
                <a:ext cx="1044877" cy="404098"/>
              </a:xfrm>
              <a:prstGeom prst="roundRect">
                <a:avLst/>
              </a:prstGeom>
              <a:blipFill>
                <a:blip r:embed="rId5"/>
                <a:stretch>
                  <a:fillRect t="-1212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6144390-F5A0-F847-8C31-3E2A286F5D0E}"/>
                  </a:ext>
                </a:extLst>
              </p:cNvPr>
              <p:cNvSpPr/>
              <p:nvPr/>
            </p:nvSpPr>
            <p:spPr>
              <a:xfrm>
                <a:off x="8313511" y="2027802"/>
                <a:ext cx="1044877" cy="40409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432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m:rPr>
                        <m:nor/>
                      </m:rPr>
                      <a:rPr lang="en-US" sz="2000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stability</m:t>
                    </m:r>
                  </m:oMath>
                </a14:m>
                <a:r>
                  <a:rPr lang="en-US" sz="2000" dirty="0">
                    <a:solidFill>
                      <a:srgbClr val="5641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6144390-F5A0-F847-8C31-3E2A286F5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511" y="2027802"/>
                <a:ext cx="1044877" cy="404098"/>
              </a:xfrm>
              <a:prstGeom prst="roundRect">
                <a:avLst/>
              </a:prstGeom>
              <a:blipFill>
                <a:blip r:embed="rId6"/>
                <a:stretch>
                  <a:fillRect t="-12121" r="-833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83F016E-272A-DC4C-9014-CA2D4A1A39AF}"/>
                  </a:ext>
                </a:extLst>
              </p:cNvPr>
              <p:cNvSpPr/>
              <p:nvPr/>
            </p:nvSpPr>
            <p:spPr>
              <a:xfrm>
                <a:off x="8121823" y="2855150"/>
                <a:ext cx="1435834" cy="818302"/>
              </a:xfrm>
              <a:prstGeom prst="roundRect">
                <a:avLst>
                  <a:gd name="adj" fmla="val 9814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720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aseline="-25000" dirty="0">
                    <a:solidFill>
                      <a:srgbClr val="564100"/>
                    </a:solidFill>
                    <a:latin typeface="LM Roman 10" pitchFamily="2" charset="77"/>
                  </a:rPr>
                  <a:t>rec</a:t>
                </a:r>
                <a:endParaRPr lang="en-US" sz="2000" dirty="0">
                  <a:solidFill>
                    <a:srgbClr val="564100"/>
                  </a:solidFill>
                  <a:latin typeface="LM Roman 10" pitchFamily="2" charset="77"/>
                </a:endParaRPr>
              </a:p>
              <a:p>
                <a:pPr algn="ctr"/>
                <a:endParaRPr lang="en-US" sz="300" dirty="0">
                  <a:solidFill>
                    <a:srgbClr val="564100"/>
                  </a:solidFill>
                  <a:latin typeface="LM Roman 10" pitchFamily="2" charset="77"/>
                </a:endParaRPr>
              </a:p>
              <a:p>
                <a:pPr algn="ctr"/>
                <a:r>
                  <a:rPr lang="en-US" sz="1400" dirty="0">
                    <a:solidFill>
                      <a:srgbClr val="564100"/>
                    </a:solidFill>
                    <a:latin typeface="LM Roman 10" pitchFamily="2" charset="77"/>
                  </a:rPr>
                  <a:t>+ branch</a:t>
                </a:r>
                <a:r>
                  <a:rPr lang="en-US" sz="1400" dirty="0">
                    <a:solidFill>
                      <a:schemeClr val="accent4"/>
                    </a:solidFill>
                    <a:latin typeface="LM Roman 10" pitchFamily="2" charset="77"/>
                  </a:rPr>
                  <a:t> +</a:t>
                </a:r>
                <a:r>
                  <a:rPr lang="en-US" sz="1400" dirty="0">
                    <a:solidFill>
                      <a:srgbClr val="564100"/>
                    </a:solidFill>
                    <a:latin typeface="LM Roman 10" pitchFamily="2" charset="77"/>
                  </a:rPr>
                  <a:t> complementarity</a:t>
                </a: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83F016E-272A-DC4C-9014-CA2D4A1A3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823" y="2855150"/>
                <a:ext cx="1435834" cy="818302"/>
              </a:xfrm>
              <a:prstGeom prst="roundRect">
                <a:avLst>
                  <a:gd name="adj" fmla="val 9814"/>
                </a:avLst>
              </a:prstGeom>
              <a:blipFill>
                <a:blip r:embed="rId7"/>
                <a:stretch>
                  <a:fillRect l="-870" r="-347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1A1695-E076-5B48-98A9-94C95E3C178F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>
            <a:off x="6649464" y="1461063"/>
            <a:ext cx="1664047" cy="5244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C0E1B5A4-9402-F54A-9A06-0838B0B74D6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711019" y="3096687"/>
            <a:ext cx="410804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DC216A37-054E-554D-92E1-57C4E2CA542F}"/>
                  </a:ext>
                </a:extLst>
              </p:cNvPr>
              <p:cNvSpPr/>
              <p:nvPr/>
            </p:nvSpPr>
            <p:spPr>
              <a:xfrm>
                <a:off x="8313511" y="4086475"/>
                <a:ext cx="1044877" cy="40409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1080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rec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−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inter</m:t>
                    </m:r>
                  </m:oMath>
                </a14:m>
                <a:r>
                  <a:rPr lang="en-US" sz="3200" dirty="0">
                    <a:solidFill>
                      <a:srgbClr val="564100"/>
                    </a:solidFill>
                    <a:latin typeface="LM Roman 10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DC216A37-054E-554D-92E1-57C4E2CA5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511" y="4086475"/>
                <a:ext cx="1044877" cy="404098"/>
              </a:xfrm>
              <a:prstGeom prst="roundRect">
                <a:avLst/>
              </a:prstGeom>
              <a:blipFill>
                <a:blip r:embed="rId8"/>
                <a:stretch>
                  <a:fillRect t="-50000" r="-2381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6F88952A-A986-6A4C-9F67-1045588415B4}"/>
              </a:ext>
            </a:extLst>
          </p:cNvPr>
          <p:cNvSpPr/>
          <p:nvPr/>
        </p:nvSpPr>
        <p:spPr>
          <a:xfrm>
            <a:off x="5440276" y="3015944"/>
            <a:ext cx="153555" cy="1535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9D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0" rIns="0" bIns="50400" rtlCol="0" anchor="ctr"/>
          <a:lstStyle/>
          <a:p>
            <a:pPr algn="ctr"/>
            <a:r>
              <a:rPr lang="en-US" b="1" dirty="0">
                <a:latin typeface="LM Roman 10" pitchFamily="2" charset="77"/>
              </a:rPr>
              <a:t>-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714FD494-02A9-AA44-AB25-B588E14DCE97}"/>
              </a:ext>
            </a:extLst>
          </p:cNvPr>
          <p:cNvCxnSpPr>
            <a:cxnSpLocks/>
            <a:stCxn id="6" idx="3"/>
            <a:endCxn id="4" idx="2"/>
          </p:cNvCxnSpPr>
          <p:nvPr/>
        </p:nvCxnSpPr>
        <p:spPr>
          <a:xfrm rot="16200000" flipH="1">
            <a:off x="4723273" y="2375719"/>
            <a:ext cx="243326" cy="1190678"/>
          </a:xfrm>
          <a:prstGeom prst="curvedConnector2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D56B9AF1-6229-B748-AAA9-0E984F601F1C}"/>
              </a:ext>
            </a:extLst>
          </p:cNvPr>
          <p:cNvCxnSpPr>
            <a:cxnSpLocks/>
            <a:stCxn id="8" idx="1"/>
            <a:endCxn id="4" idx="0"/>
          </p:cNvCxnSpPr>
          <p:nvPr/>
        </p:nvCxnSpPr>
        <p:spPr>
          <a:xfrm rot="5400000">
            <a:off x="5439457" y="2932747"/>
            <a:ext cx="160793" cy="559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5D1AE5C-FCDA-8F49-B83E-9287947769FE}"/>
              </a:ext>
            </a:extLst>
          </p:cNvPr>
          <p:cNvSpPr/>
          <p:nvPr/>
        </p:nvSpPr>
        <p:spPr>
          <a:xfrm>
            <a:off x="5436739" y="4258193"/>
            <a:ext cx="153555" cy="1535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9D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0" rIns="0" bIns="50400" rtlCol="0" anchor="ctr"/>
          <a:lstStyle/>
          <a:p>
            <a:pPr algn="ctr"/>
            <a:r>
              <a:rPr lang="en-US" b="1" dirty="0">
                <a:latin typeface="LM Roman 10" pitchFamily="2" charset="77"/>
              </a:rPr>
              <a:t>-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759ADE29-4996-014B-AF8D-215EF9294B02}"/>
              </a:ext>
            </a:extLst>
          </p:cNvPr>
          <p:cNvCxnSpPr>
            <a:cxnSpLocks/>
            <a:stCxn id="7" idx="3"/>
            <a:endCxn id="48" idx="2"/>
          </p:cNvCxnSpPr>
          <p:nvPr/>
        </p:nvCxnSpPr>
        <p:spPr>
          <a:xfrm rot="16200000" flipH="1">
            <a:off x="4708858" y="3607091"/>
            <a:ext cx="268618" cy="1187141"/>
          </a:xfrm>
          <a:prstGeom prst="curvedConnector2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42A9235B-0579-8B4F-AD5C-FB38F57EBECC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5420149" y="4161289"/>
            <a:ext cx="190270" cy="3536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CA61C497-5F59-CF4E-9DE1-6BFE3F5D2EAC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5590293" y="4334970"/>
            <a:ext cx="2723216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Freeform 58">
            <a:extLst>
              <a:ext uri="{FF2B5EF4-FFF2-40B4-BE49-F238E27FC236}">
                <a16:creationId xmlns:a16="http://schemas.microsoft.com/office/drawing/2014/main" id="{FDDB6ED1-9524-7440-859C-E86E9BF9FBF6}"/>
              </a:ext>
            </a:extLst>
          </p:cNvPr>
          <p:cNvSpPr/>
          <p:nvPr/>
        </p:nvSpPr>
        <p:spPr>
          <a:xfrm flipV="1">
            <a:off x="5604183" y="3079982"/>
            <a:ext cx="2699781" cy="1141206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48401"/>
              <a:gd name="connsiteY0" fmla="*/ 752538 h 759002"/>
              <a:gd name="connsiteX1" fmla="*/ 248401 w 248401"/>
              <a:gd name="connsiteY1" fmla="*/ 1479 h 759002"/>
              <a:gd name="connsiteX0" fmla="*/ 0 w 428704"/>
              <a:gd name="connsiteY0" fmla="*/ 666565 h 673679"/>
              <a:gd name="connsiteX1" fmla="*/ 428704 w 428704"/>
              <a:gd name="connsiteY1" fmla="*/ 1633 h 673679"/>
              <a:gd name="connsiteX0" fmla="*/ 0 w 428704"/>
              <a:gd name="connsiteY0" fmla="*/ 670927 h 670927"/>
              <a:gd name="connsiteX1" fmla="*/ 428704 w 428704"/>
              <a:gd name="connsiteY1" fmla="*/ 5995 h 670927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315 w 429019"/>
              <a:gd name="connsiteY0" fmla="*/ 683850 h 683850"/>
              <a:gd name="connsiteX1" fmla="*/ 15837 w 429019"/>
              <a:gd name="connsiteY1" fmla="*/ 122418 h 683850"/>
              <a:gd name="connsiteX2" fmla="*/ 429019 w 429019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16151 w 444855"/>
              <a:gd name="connsiteY0" fmla="*/ 682564 h 682564"/>
              <a:gd name="connsiteX1" fmla="*/ 31673 w 444855"/>
              <a:gd name="connsiteY1" fmla="*/ 121132 h 682564"/>
              <a:gd name="connsiteX2" fmla="*/ 444855 w 444855"/>
              <a:gd name="connsiteY2" fmla="*/ 17632 h 682564"/>
              <a:gd name="connsiteX0" fmla="*/ 0 w 428704"/>
              <a:gd name="connsiteY0" fmla="*/ 668411 h 668411"/>
              <a:gd name="connsiteX1" fmla="*/ 267815 w 428704"/>
              <a:gd name="connsiteY1" fmla="*/ 429871 h 668411"/>
              <a:gd name="connsiteX2" fmla="*/ 428704 w 428704"/>
              <a:gd name="connsiteY2" fmla="*/ 3479 h 66841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39173"/>
              <a:gd name="connsiteY0" fmla="*/ 602447 h 602447"/>
              <a:gd name="connsiteX1" fmla="*/ 280430 w 439173"/>
              <a:gd name="connsiteY1" fmla="*/ 410739 h 602447"/>
              <a:gd name="connsiteX2" fmla="*/ 439173 w 439173"/>
              <a:gd name="connsiteY2" fmla="*/ 3544 h 602447"/>
              <a:gd name="connsiteX0" fmla="*/ 0 w 439173"/>
              <a:gd name="connsiteY0" fmla="*/ 598903 h 598903"/>
              <a:gd name="connsiteX1" fmla="*/ 280430 w 439173"/>
              <a:gd name="connsiteY1" fmla="*/ 407195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623179 h 623179"/>
              <a:gd name="connsiteX1" fmla="*/ 36527 w 439173"/>
              <a:gd name="connsiteY1" fmla="*/ 115007 h 623179"/>
              <a:gd name="connsiteX2" fmla="*/ 439173 w 439173"/>
              <a:gd name="connsiteY2" fmla="*/ 24276 h 623179"/>
              <a:gd name="connsiteX0" fmla="*/ 0 w 439173"/>
              <a:gd name="connsiteY0" fmla="*/ 687715 h 687715"/>
              <a:gd name="connsiteX1" fmla="*/ 40185 w 439173"/>
              <a:gd name="connsiteY1" fmla="*/ 85011 h 687715"/>
              <a:gd name="connsiteX2" fmla="*/ 439173 w 439173"/>
              <a:gd name="connsiteY2" fmla="*/ 88812 h 687715"/>
              <a:gd name="connsiteX0" fmla="*/ 0 w 439173"/>
              <a:gd name="connsiteY0" fmla="*/ 602736 h 602736"/>
              <a:gd name="connsiteX1" fmla="*/ 40185 w 439173"/>
              <a:gd name="connsiteY1" fmla="*/ 32 h 602736"/>
              <a:gd name="connsiteX2" fmla="*/ 439173 w 439173"/>
              <a:gd name="connsiteY2" fmla="*/ 3833 h 602736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4"/>
              <a:gd name="connsiteX1" fmla="*/ 55106 w 439173"/>
              <a:gd name="connsiteY1" fmla="*/ 2359 h 598974"/>
              <a:gd name="connsiteX2" fmla="*/ 439173 w 439173"/>
              <a:gd name="connsiteY2" fmla="*/ 0 h 598974"/>
              <a:gd name="connsiteX0" fmla="*/ 0 w 475286"/>
              <a:gd name="connsiteY0" fmla="*/ 598903 h 598974"/>
              <a:gd name="connsiteX1" fmla="*/ 55106 w 475286"/>
              <a:gd name="connsiteY1" fmla="*/ 2359 h 598974"/>
              <a:gd name="connsiteX2" fmla="*/ 475286 w 475286"/>
              <a:gd name="connsiteY2" fmla="*/ 0 h 59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286" h="598974">
                <a:moveTo>
                  <a:pt x="0" y="598903"/>
                </a:moveTo>
                <a:cubicBezTo>
                  <a:pt x="65925" y="606499"/>
                  <a:pt x="-822" y="4589"/>
                  <a:pt x="55106" y="2359"/>
                </a:cubicBezTo>
                <a:cubicBezTo>
                  <a:pt x="111034" y="129"/>
                  <a:pt x="361501" y="235"/>
                  <a:pt x="475286" y="0"/>
                </a:cubicBezTo>
              </a:path>
            </a:pathLst>
          </a:cu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C412D1A0-ED4D-6742-BB2F-B8612E0C6367}"/>
                  </a:ext>
                </a:extLst>
              </p:cNvPr>
              <p:cNvSpPr/>
              <p:nvPr/>
            </p:nvSpPr>
            <p:spPr>
              <a:xfrm rot="16200000">
                <a:off x="5075390" y="3268013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1" dirty="0" smtClean="0">
                          <a:solidFill>
                            <a:srgbClr val="5C3016"/>
                          </a:solidFill>
                          <a:latin typeface="LM Roman 10" pitchFamily="2" charset="77"/>
                        </a:rPr>
                        <m:t>D</m:t>
                      </m:r>
                      <m:r>
                        <m:rPr>
                          <m:nor/>
                        </m:rPr>
                        <a:rPr lang="en-US" sz="2400" i="1" baseline="-25000" dirty="0" smtClean="0">
                          <a:solidFill>
                            <a:srgbClr val="5C3016"/>
                          </a:solidFill>
                          <a:latin typeface="LM Roman 10" pitchFamily="2" charset="77"/>
                        </a:rPr>
                        <m:t>u</m:t>
                      </m:r>
                    </m:oMath>
                  </m:oMathPara>
                </a14:m>
                <a:endParaRPr lang="en-US" sz="2400" i="1" baseline="-25000" dirty="0">
                  <a:solidFill>
                    <a:srgbClr val="5C3016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C412D1A0-ED4D-6742-BB2F-B8612E0C6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75390" y="3268013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336996CF-DE3D-A54D-A3D7-7AE9FCE11AE3}"/>
                  </a:ext>
                </a:extLst>
              </p:cNvPr>
              <p:cNvSpPr/>
              <p:nvPr/>
            </p:nvSpPr>
            <p:spPr>
              <a:xfrm>
                <a:off x="6320933" y="1095186"/>
                <a:ext cx="328530" cy="731754"/>
              </a:xfrm>
              <a:prstGeom prst="roundRect">
                <a:avLst/>
              </a:prstGeom>
              <a:solidFill>
                <a:srgbClr val="7ABD4D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y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dirty="0">
                  <a:solidFill>
                    <a:srgbClr val="334F1F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336996CF-DE3D-A54D-A3D7-7AE9FCE11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933" y="1095186"/>
                <a:ext cx="328530" cy="731754"/>
              </a:xfrm>
              <a:prstGeom prst="roundRect">
                <a:avLst/>
              </a:prstGeom>
              <a:blipFill>
                <a:blip r:embed="rId10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DDA2C7AF-4B1D-C447-B5DA-8571F2473F28}"/>
              </a:ext>
            </a:extLst>
          </p:cNvPr>
          <p:cNvGrpSpPr/>
          <p:nvPr/>
        </p:nvGrpSpPr>
        <p:grpSpPr>
          <a:xfrm>
            <a:off x="6819209" y="2495072"/>
            <a:ext cx="387302" cy="1210093"/>
            <a:chOff x="5172493" y="1988765"/>
            <a:chExt cx="510018" cy="1974040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BCD0368-6D96-FA42-BA4F-63B56F942CC1}"/>
                </a:ext>
              </a:extLst>
            </p:cNvPr>
            <p:cNvSpPr/>
            <p:nvPr/>
          </p:nvSpPr>
          <p:spPr>
            <a:xfrm>
              <a:off x="5172493" y="1988765"/>
              <a:ext cx="504265" cy="984364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7D9D699-D27E-074B-8B48-28E4B1A364C0}"/>
                </a:ext>
              </a:extLst>
            </p:cNvPr>
            <p:cNvSpPr/>
            <p:nvPr/>
          </p:nvSpPr>
          <p:spPr>
            <a:xfrm flipV="1">
              <a:off x="5178246" y="2973128"/>
              <a:ext cx="504265" cy="989677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</p:grp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BF10D383-2D44-0849-80CE-F9542820EB8E}"/>
              </a:ext>
            </a:extLst>
          </p:cNvPr>
          <p:cNvCxnSpPr>
            <a:cxnSpLocks/>
            <a:stCxn id="9" idx="2"/>
            <a:endCxn id="21" idx="1"/>
          </p:cNvCxnSpPr>
          <p:nvPr/>
        </p:nvCxnSpPr>
        <p:spPr>
          <a:xfrm flipV="1">
            <a:off x="5959802" y="3705163"/>
            <a:ext cx="361465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3" name="Freeform 252">
            <a:extLst>
              <a:ext uri="{FF2B5EF4-FFF2-40B4-BE49-F238E27FC236}">
                <a16:creationId xmlns:a16="http://schemas.microsoft.com/office/drawing/2014/main" id="{615A06AF-A089-7B49-BFBA-3014A2C57A02}"/>
              </a:ext>
            </a:extLst>
          </p:cNvPr>
          <p:cNvSpPr/>
          <p:nvPr/>
        </p:nvSpPr>
        <p:spPr>
          <a:xfrm>
            <a:off x="6768209" y="3507862"/>
            <a:ext cx="1346500" cy="241592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250487"/>
              <a:gd name="connsiteX1" fmla="*/ 82985 w 82985"/>
              <a:gd name="connsiteY1" fmla="*/ 250487 h 250487"/>
              <a:gd name="connsiteX0" fmla="*/ 0 w 73505"/>
              <a:gd name="connsiteY0" fmla="*/ 235246 h 249649"/>
              <a:gd name="connsiteX1" fmla="*/ 73505 w 73505"/>
              <a:gd name="connsiteY1" fmla="*/ 3445 h 249649"/>
              <a:gd name="connsiteX0" fmla="*/ 0 w 73505"/>
              <a:gd name="connsiteY0" fmla="*/ 235982 h 236960"/>
              <a:gd name="connsiteX1" fmla="*/ 73505 w 73505"/>
              <a:gd name="connsiteY1" fmla="*/ 4181 h 236960"/>
              <a:gd name="connsiteX0" fmla="*/ 0 w 73505"/>
              <a:gd name="connsiteY0" fmla="*/ 231801 h 233064"/>
              <a:gd name="connsiteX1" fmla="*/ 73505 w 73505"/>
              <a:gd name="connsiteY1" fmla="*/ 0 h 233064"/>
              <a:gd name="connsiteX0" fmla="*/ 0 w 72320"/>
              <a:gd name="connsiteY0" fmla="*/ 126574 h 128834"/>
              <a:gd name="connsiteX1" fmla="*/ 72320 w 72320"/>
              <a:gd name="connsiteY1" fmla="*/ 0 h 128834"/>
              <a:gd name="connsiteX0" fmla="*/ 0 w 72320"/>
              <a:gd name="connsiteY0" fmla="*/ 126574 h 128697"/>
              <a:gd name="connsiteX1" fmla="*/ 72320 w 72320"/>
              <a:gd name="connsiteY1" fmla="*/ 0 h 128697"/>
              <a:gd name="connsiteX0" fmla="*/ 0 w 70740"/>
              <a:gd name="connsiteY0" fmla="*/ 152881 h 154672"/>
              <a:gd name="connsiteX1" fmla="*/ 70740 w 70740"/>
              <a:gd name="connsiteY1" fmla="*/ 0 h 154672"/>
              <a:gd name="connsiteX0" fmla="*/ 0 w 70740"/>
              <a:gd name="connsiteY0" fmla="*/ 152881 h 152914"/>
              <a:gd name="connsiteX1" fmla="*/ 70740 w 70740"/>
              <a:gd name="connsiteY1" fmla="*/ 0 h 152914"/>
              <a:gd name="connsiteX0" fmla="*/ 0 w 70740"/>
              <a:gd name="connsiteY0" fmla="*/ 152881 h 152925"/>
              <a:gd name="connsiteX1" fmla="*/ 70740 w 70740"/>
              <a:gd name="connsiteY1" fmla="*/ 0 h 152925"/>
              <a:gd name="connsiteX0" fmla="*/ 0 w 71947"/>
              <a:gd name="connsiteY0" fmla="*/ 150202 h 150247"/>
              <a:gd name="connsiteX1" fmla="*/ 71947 w 71947"/>
              <a:gd name="connsiteY1" fmla="*/ 0 h 150247"/>
              <a:gd name="connsiteX0" fmla="*/ 0 w 71947"/>
              <a:gd name="connsiteY0" fmla="*/ 150202 h 150232"/>
              <a:gd name="connsiteX1" fmla="*/ 71947 w 71947"/>
              <a:gd name="connsiteY1" fmla="*/ 0 h 150232"/>
              <a:gd name="connsiteX0" fmla="*/ 0 w 76775"/>
              <a:gd name="connsiteY0" fmla="*/ 152881 h 152910"/>
              <a:gd name="connsiteX1" fmla="*/ 76775 w 76775"/>
              <a:gd name="connsiteY1" fmla="*/ 0 h 15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775" h="152910">
                <a:moveTo>
                  <a:pt x="0" y="152881"/>
                </a:moveTo>
                <a:cubicBezTo>
                  <a:pt x="44757" y="155361"/>
                  <a:pt x="46468" y="3172"/>
                  <a:pt x="76775" y="0"/>
                </a:cubicBezTo>
              </a:path>
            </a:pathLst>
          </a:custGeom>
          <a:ln w="25400" cap="rnd">
            <a:solidFill>
              <a:schemeClr val="accent4">
                <a:lumMod val="75000"/>
              </a:schemeClr>
            </a:solidFill>
            <a:prstDash val="sysDot"/>
            <a:round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262" name="Freeform 261">
            <a:extLst>
              <a:ext uri="{FF2B5EF4-FFF2-40B4-BE49-F238E27FC236}">
                <a16:creationId xmlns:a16="http://schemas.microsoft.com/office/drawing/2014/main" id="{73407667-370F-A54D-B6BA-DF492A9CCF5A}"/>
              </a:ext>
            </a:extLst>
          </p:cNvPr>
          <p:cNvSpPr/>
          <p:nvPr/>
        </p:nvSpPr>
        <p:spPr>
          <a:xfrm>
            <a:off x="6608898" y="2744239"/>
            <a:ext cx="1505431" cy="779416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250487"/>
              <a:gd name="connsiteX1" fmla="*/ 82985 w 82985"/>
              <a:gd name="connsiteY1" fmla="*/ 250487 h 250487"/>
              <a:gd name="connsiteX0" fmla="*/ 0 w 73505"/>
              <a:gd name="connsiteY0" fmla="*/ 235246 h 249649"/>
              <a:gd name="connsiteX1" fmla="*/ 73505 w 73505"/>
              <a:gd name="connsiteY1" fmla="*/ 3445 h 249649"/>
              <a:gd name="connsiteX0" fmla="*/ 0 w 73505"/>
              <a:gd name="connsiteY0" fmla="*/ 235982 h 236960"/>
              <a:gd name="connsiteX1" fmla="*/ 73505 w 73505"/>
              <a:gd name="connsiteY1" fmla="*/ 4181 h 236960"/>
              <a:gd name="connsiteX0" fmla="*/ 0 w 73505"/>
              <a:gd name="connsiteY0" fmla="*/ 231801 h 233064"/>
              <a:gd name="connsiteX1" fmla="*/ 73505 w 73505"/>
              <a:gd name="connsiteY1" fmla="*/ 0 h 233064"/>
              <a:gd name="connsiteX0" fmla="*/ 0 w 73505"/>
              <a:gd name="connsiteY0" fmla="*/ 231801 h 233020"/>
              <a:gd name="connsiteX1" fmla="*/ 73505 w 73505"/>
              <a:gd name="connsiteY1" fmla="*/ 0 h 233020"/>
              <a:gd name="connsiteX0" fmla="*/ 0 w 73505"/>
              <a:gd name="connsiteY0" fmla="*/ 126574 h 128697"/>
              <a:gd name="connsiteX1" fmla="*/ 73505 w 73505"/>
              <a:gd name="connsiteY1" fmla="*/ 0 h 128697"/>
              <a:gd name="connsiteX0" fmla="*/ 0 w 73505"/>
              <a:gd name="connsiteY0" fmla="*/ 126574 h 128521"/>
              <a:gd name="connsiteX1" fmla="*/ 73505 w 73505"/>
              <a:gd name="connsiteY1" fmla="*/ 0 h 128521"/>
              <a:gd name="connsiteX0" fmla="*/ 0 w 85354"/>
              <a:gd name="connsiteY0" fmla="*/ 0 h 421543"/>
              <a:gd name="connsiteX1" fmla="*/ 85354 w 85354"/>
              <a:gd name="connsiteY1" fmla="*/ 421481 h 421543"/>
              <a:gd name="connsiteX0" fmla="*/ 0 w 85354"/>
              <a:gd name="connsiteY0" fmla="*/ 0 h 421668"/>
              <a:gd name="connsiteX1" fmla="*/ 85354 w 85354"/>
              <a:gd name="connsiteY1" fmla="*/ 421481 h 421668"/>
              <a:gd name="connsiteX0" fmla="*/ 0 w 85354"/>
              <a:gd name="connsiteY0" fmla="*/ 0 h 476303"/>
              <a:gd name="connsiteX1" fmla="*/ 28423 w 85354"/>
              <a:gd name="connsiteY1" fmla="*/ 459709 h 476303"/>
              <a:gd name="connsiteX2" fmla="*/ 85354 w 85354"/>
              <a:gd name="connsiteY2" fmla="*/ 421481 h 476303"/>
              <a:gd name="connsiteX0" fmla="*/ 0 w 85354"/>
              <a:gd name="connsiteY0" fmla="*/ 0 h 476303"/>
              <a:gd name="connsiteX1" fmla="*/ 28423 w 85354"/>
              <a:gd name="connsiteY1" fmla="*/ 459709 h 476303"/>
              <a:gd name="connsiteX2" fmla="*/ 85354 w 85354"/>
              <a:gd name="connsiteY2" fmla="*/ 421481 h 476303"/>
              <a:gd name="connsiteX0" fmla="*/ 0 w 85354"/>
              <a:gd name="connsiteY0" fmla="*/ 0 h 467618"/>
              <a:gd name="connsiteX1" fmla="*/ 28423 w 85354"/>
              <a:gd name="connsiteY1" fmla="*/ 459709 h 467618"/>
              <a:gd name="connsiteX2" fmla="*/ 85354 w 85354"/>
              <a:gd name="connsiteY2" fmla="*/ 421481 h 467618"/>
              <a:gd name="connsiteX0" fmla="*/ 0 w 85354"/>
              <a:gd name="connsiteY0" fmla="*/ 0 h 504525"/>
              <a:gd name="connsiteX1" fmla="*/ 41852 w 85354"/>
              <a:gd name="connsiteY1" fmla="*/ 499169 h 504525"/>
              <a:gd name="connsiteX2" fmla="*/ 85354 w 85354"/>
              <a:gd name="connsiteY2" fmla="*/ 421481 h 504525"/>
              <a:gd name="connsiteX0" fmla="*/ 0 w 85354"/>
              <a:gd name="connsiteY0" fmla="*/ 0 h 503299"/>
              <a:gd name="connsiteX1" fmla="*/ 41852 w 85354"/>
              <a:gd name="connsiteY1" fmla="*/ 499169 h 503299"/>
              <a:gd name="connsiteX2" fmla="*/ 85354 w 85354"/>
              <a:gd name="connsiteY2" fmla="*/ 421481 h 503299"/>
              <a:gd name="connsiteX0" fmla="*/ 0 w 85354"/>
              <a:gd name="connsiteY0" fmla="*/ 0 h 490682"/>
              <a:gd name="connsiteX1" fmla="*/ 38297 w 85354"/>
              <a:gd name="connsiteY1" fmla="*/ 486016 h 490682"/>
              <a:gd name="connsiteX2" fmla="*/ 85354 w 85354"/>
              <a:gd name="connsiteY2" fmla="*/ 421481 h 490682"/>
              <a:gd name="connsiteX0" fmla="*/ 0 w 85354"/>
              <a:gd name="connsiteY0" fmla="*/ 0 h 487366"/>
              <a:gd name="connsiteX1" fmla="*/ 38297 w 85354"/>
              <a:gd name="connsiteY1" fmla="*/ 486016 h 487366"/>
              <a:gd name="connsiteX2" fmla="*/ 85354 w 85354"/>
              <a:gd name="connsiteY2" fmla="*/ 421481 h 487366"/>
              <a:gd name="connsiteX0" fmla="*/ 0 w 85354"/>
              <a:gd name="connsiteY0" fmla="*/ 0 h 487366"/>
              <a:gd name="connsiteX1" fmla="*/ 38297 w 85354"/>
              <a:gd name="connsiteY1" fmla="*/ 486016 h 487366"/>
              <a:gd name="connsiteX2" fmla="*/ 85354 w 85354"/>
              <a:gd name="connsiteY2" fmla="*/ 421481 h 487366"/>
              <a:gd name="connsiteX0" fmla="*/ 0 w 85837"/>
              <a:gd name="connsiteY0" fmla="*/ 0 h 507404"/>
              <a:gd name="connsiteX1" fmla="*/ 38297 w 85837"/>
              <a:gd name="connsiteY1" fmla="*/ 486016 h 507404"/>
              <a:gd name="connsiteX2" fmla="*/ 85837 w 85837"/>
              <a:gd name="connsiteY2" fmla="*/ 424161 h 507404"/>
              <a:gd name="connsiteX0" fmla="*/ 0 w 85837"/>
              <a:gd name="connsiteY0" fmla="*/ 0 h 505054"/>
              <a:gd name="connsiteX1" fmla="*/ 31538 w 85837"/>
              <a:gd name="connsiteY1" fmla="*/ 483337 h 505054"/>
              <a:gd name="connsiteX2" fmla="*/ 85837 w 85837"/>
              <a:gd name="connsiteY2" fmla="*/ 424161 h 505054"/>
              <a:gd name="connsiteX0" fmla="*/ 0 w 85837"/>
              <a:gd name="connsiteY0" fmla="*/ 0 h 494684"/>
              <a:gd name="connsiteX1" fmla="*/ 31538 w 85837"/>
              <a:gd name="connsiteY1" fmla="*/ 483337 h 494684"/>
              <a:gd name="connsiteX2" fmla="*/ 85837 w 85837"/>
              <a:gd name="connsiteY2" fmla="*/ 424161 h 494684"/>
              <a:gd name="connsiteX0" fmla="*/ 0 w 85837"/>
              <a:gd name="connsiteY0" fmla="*/ 0 h 493312"/>
              <a:gd name="connsiteX1" fmla="*/ 31538 w 85837"/>
              <a:gd name="connsiteY1" fmla="*/ 483337 h 493312"/>
              <a:gd name="connsiteX2" fmla="*/ 85837 w 85837"/>
              <a:gd name="connsiteY2" fmla="*/ 424161 h 49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837" h="493312">
                <a:moveTo>
                  <a:pt x="0" y="0"/>
                </a:moveTo>
                <a:cubicBezTo>
                  <a:pt x="1050" y="220574"/>
                  <a:pt x="14818" y="439438"/>
                  <a:pt x="31538" y="483337"/>
                </a:cubicBezTo>
                <a:cubicBezTo>
                  <a:pt x="48258" y="527236"/>
                  <a:pt x="66151" y="411256"/>
                  <a:pt x="85837" y="424161"/>
                </a:cubicBezTo>
              </a:path>
            </a:pathLst>
          </a:custGeom>
          <a:ln w="25400" cap="rnd">
            <a:solidFill>
              <a:schemeClr val="accent4">
                <a:lumMod val="75000"/>
              </a:schemeClr>
            </a:solidFill>
            <a:prstDash val="sysDot"/>
            <a:round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4DEB9B8-79B0-5944-B10F-3E25972A1DC8}"/>
                  </a:ext>
                </a:extLst>
              </p:cNvPr>
              <p:cNvSpPr/>
              <p:nvPr/>
            </p:nvSpPr>
            <p:spPr>
              <a:xfrm>
                <a:off x="6321266" y="3453163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  <m:r>
                        <m:rPr>
                          <m:nor/>
                        </m:rPr>
                        <a:rPr lang="en-US" b="1" i="1" baseline="-25000" dirty="0">
                          <a:latin typeface="LM Roman 10" pitchFamily="2" charset="77"/>
                        </a:rPr>
                        <m:t>u</m:t>
                      </m:r>
                    </m:oMath>
                  </m:oMathPara>
                </a14:m>
                <a:endParaRPr lang="en-US" b="1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4DEB9B8-79B0-5944-B10F-3E25972A1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266" y="3453163"/>
                <a:ext cx="504000" cy="5040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3A6522-33E8-E445-80C8-C21582A2E56D}"/>
                  </a:ext>
                </a:extLst>
              </p:cNvPr>
              <p:cNvSpPr/>
              <p:nvPr/>
            </p:nvSpPr>
            <p:spPr>
              <a:xfrm>
                <a:off x="6335001" y="2243070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  <m:r>
                        <m:rPr>
                          <m:nor/>
                        </m:rPr>
                        <a:rPr lang="fr-FR" b="1" i="1" baseline="-25000" dirty="0">
                          <a:latin typeface="LM Roman 10" pitchFamily="2" charset="77"/>
                        </a:rPr>
                        <m:t>c</m:t>
                      </m:r>
                    </m:oMath>
                  </m:oMathPara>
                </a14:m>
                <a:endParaRPr lang="en-US" b="1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3A6522-33E8-E445-80C8-C21582A2E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001" y="2243070"/>
                <a:ext cx="504000" cy="5040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9EC9F609-8A9E-6247-8FA3-52CC29766B4A}"/>
              </a:ext>
            </a:extLst>
          </p:cNvPr>
          <p:cNvSpPr/>
          <p:nvPr/>
        </p:nvSpPr>
        <p:spPr>
          <a:xfrm flipV="1">
            <a:off x="5604183" y="3079982"/>
            <a:ext cx="2699781" cy="1141206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48401"/>
              <a:gd name="connsiteY0" fmla="*/ 752538 h 759002"/>
              <a:gd name="connsiteX1" fmla="*/ 248401 w 248401"/>
              <a:gd name="connsiteY1" fmla="*/ 1479 h 759002"/>
              <a:gd name="connsiteX0" fmla="*/ 0 w 428704"/>
              <a:gd name="connsiteY0" fmla="*/ 666565 h 673679"/>
              <a:gd name="connsiteX1" fmla="*/ 428704 w 428704"/>
              <a:gd name="connsiteY1" fmla="*/ 1633 h 673679"/>
              <a:gd name="connsiteX0" fmla="*/ 0 w 428704"/>
              <a:gd name="connsiteY0" fmla="*/ 670927 h 670927"/>
              <a:gd name="connsiteX1" fmla="*/ 428704 w 428704"/>
              <a:gd name="connsiteY1" fmla="*/ 5995 h 670927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315 w 429019"/>
              <a:gd name="connsiteY0" fmla="*/ 683850 h 683850"/>
              <a:gd name="connsiteX1" fmla="*/ 15837 w 429019"/>
              <a:gd name="connsiteY1" fmla="*/ 122418 h 683850"/>
              <a:gd name="connsiteX2" fmla="*/ 429019 w 429019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16151 w 444855"/>
              <a:gd name="connsiteY0" fmla="*/ 682564 h 682564"/>
              <a:gd name="connsiteX1" fmla="*/ 31673 w 444855"/>
              <a:gd name="connsiteY1" fmla="*/ 121132 h 682564"/>
              <a:gd name="connsiteX2" fmla="*/ 444855 w 444855"/>
              <a:gd name="connsiteY2" fmla="*/ 17632 h 682564"/>
              <a:gd name="connsiteX0" fmla="*/ 0 w 428704"/>
              <a:gd name="connsiteY0" fmla="*/ 668411 h 668411"/>
              <a:gd name="connsiteX1" fmla="*/ 267815 w 428704"/>
              <a:gd name="connsiteY1" fmla="*/ 429871 h 668411"/>
              <a:gd name="connsiteX2" fmla="*/ 428704 w 428704"/>
              <a:gd name="connsiteY2" fmla="*/ 3479 h 66841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39173"/>
              <a:gd name="connsiteY0" fmla="*/ 602447 h 602447"/>
              <a:gd name="connsiteX1" fmla="*/ 280430 w 439173"/>
              <a:gd name="connsiteY1" fmla="*/ 410739 h 602447"/>
              <a:gd name="connsiteX2" fmla="*/ 439173 w 439173"/>
              <a:gd name="connsiteY2" fmla="*/ 3544 h 602447"/>
              <a:gd name="connsiteX0" fmla="*/ 0 w 439173"/>
              <a:gd name="connsiteY0" fmla="*/ 598903 h 598903"/>
              <a:gd name="connsiteX1" fmla="*/ 280430 w 439173"/>
              <a:gd name="connsiteY1" fmla="*/ 407195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623179 h 623179"/>
              <a:gd name="connsiteX1" fmla="*/ 36527 w 439173"/>
              <a:gd name="connsiteY1" fmla="*/ 115007 h 623179"/>
              <a:gd name="connsiteX2" fmla="*/ 439173 w 439173"/>
              <a:gd name="connsiteY2" fmla="*/ 24276 h 623179"/>
              <a:gd name="connsiteX0" fmla="*/ 0 w 439173"/>
              <a:gd name="connsiteY0" fmla="*/ 687715 h 687715"/>
              <a:gd name="connsiteX1" fmla="*/ 40185 w 439173"/>
              <a:gd name="connsiteY1" fmla="*/ 85011 h 687715"/>
              <a:gd name="connsiteX2" fmla="*/ 439173 w 439173"/>
              <a:gd name="connsiteY2" fmla="*/ 88812 h 687715"/>
              <a:gd name="connsiteX0" fmla="*/ 0 w 439173"/>
              <a:gd name="connsiteY0" fmla="*/ 602736 h 602736"/>
              <a:gd name="connsiteX1" fmla="*/ 40185 w 439173"/>
              <a:gd name="connsiteY1" fmla="*/ 32 h 602736"/>
              <a:gd name="connsiteX2" fmla="*/ 439173 w 439173"/>
              <a:gd name="connsiteY2" fmla="*/ 3833 h 602736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4"/>
              <a:gd name="connsiteX1" fmla="*/ 55106 w 439173"/>
              <a:gd name="connsiteY1" fmla="*/ 2359 h 598974"/>
              <a:gd name="connsiteX2" fmla="*/ 439173 w 439173"/>
              <a:gd name="connsiteY2" fmla="*/ 0 h 598974"/>
              <a:gd name="connsiteX0" fmla="*/ 0 w 475286"/>
              <a:gd name="connsiteY0" fmla="*/ 598903 h 598974"/>
              <a:gd name="connsiteX1" fmla="*/ 55106 w 475286"/>
              <a:gd name="connsiteY1" fmla="*/ 2359 h 598974"/>
              <a:gd name="connsiteX2" fmla="*/ 475286 w 475286"/>
              <a:gd name="connsiteY2" fmla="*/ 0 h 59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286" h="598974">
                <a:moveTo>
                  <a:pt x="0" y="598903"/>
                </a:moveTo>
                <a:cubicBezTo>
                  <a:pt x="65925" y="606499"/>
                  <a:pt x="-822" y="4589"/>
                  <a:pt x="55106" y="2359"/>
                </a:cubicBezTo>
                <a:cubicBezTo>
                  <a:pt x="111034" y="129"/>
                  <a:pt x="361501" y="235"/>
                  <a:pt x="475286" y="0"/>
                </a:cubicBezTo>
              </a:path>
            </a:pathLst>
          </a:custGeom>
          <a:ln w="34925">
            <a:solidFill>
              <a:schemeClr val="accent4">
                <a:lumMod val="75000"/>
                <a:alpha val="1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854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be 98">
            <a:extLst>
              <a:ext uri="{FF2B5EF4-FFF2-40B4-BE49-F238E27FC236}">
                <a16:creationId xmlns:a16="http://schemas.microsoft.com/office/drawing/2014/main" id="{426A40B3-C1F9-634D-8F4B-ED61BCDE6294}"/>
              </a:ext>
            </a:extLst>
          </p:cNvPr>
          <p:cNvSpPr/>
          <p:nvPr/>
        </p:nvSpPr>
        <p:spPr>
          <a:xfrm>
            <a:off x="2585299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83528891-3362-2C48-9040-31374275D0D0}"/>
              </a:ext>
            </a:extLst>
          </p:cNvPr>
          <p:cNvSpPr/>
          <p:nvPr/>
        </p:nvSpPr>
        <p:spPr>
          <a:xfrm>
            <a:off x="2836759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75B83626-53CA-7040-A593-58330CA9E14F}"/>
              </a:ext>
            </a:extLst>
          </p:cNvPr>
          <p:cNvSpPr/>
          <p:nvPr/>
        </p:nvSpPr>
        <p:spPr>
          <a:xfrm>
            <a:off x="3095317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AFCD241-B02B-BE42-A812-756023C56DAF}"/>
              </a:ext>
            </a:extLst>
          </p:cNvPr>
          <p:cNvSpPr/>
          <p:nvPr/>
        </p:nvSpPr>
        <p:spPr>
          <a:xfrm>
            <a:off x="3439717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B4D06F5-1638-DC4E-9BEB-5956DB4EF79C}"/>
              </a:ext>
            </a:extLst>
          </p:cNvPr>
          <p:cNvSpPr/>
          <p:nvPr/>
        </p:nvSpPr>
        <p:spPr>
          <a:xfrm>
            <a:off x="3849116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ECD826B5-D01B-2A48-ACBD-EBF3D1096273}"/>
              </a:ext>
            </a:extLst>
          </p:cNvPr>
          <p:cNvSpPr/>
          <p:nvPr/>
        </p:nvSpPr>
        <p:spPr>
          <a:xfrm>
            <a:off x="4274958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984384FB-42A3-1C45-AD11-71F255C65A54}"/>
              </a:ext>
            </a:extLst>
          </p:cNvPr>
          <p:cNvSpPr/>
          <p:nvPr/>
        </p:nvSpPr>
        <p:spPr>
          <a:xfrm>
            <a:off x="4791742" y="2405908"/>
            <a:ext cx="668545" cy="648426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A55D9207-9C28-1742-971A-AF30B236DDCC}"/>
              </a:ext>
            </a:extLst>
          </p:cNvPr>
          <p:cNvSpPr/>
          <p:nvPr/>
        </p:nvSpPr>
        <p:spPr>
          <a:xfrm>
            <a:off x="5301577" y="2487565"/>
            <a:ext cx="492004" cy="485115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E074F52-6C5D-6542-9CDD-09BE79CF8297}"/>
              </a:ext>
            </a:extLst>
          </p:cNvPr>
          <p:cNvSpPr/>
          <p:nvPr/>
        </p:nvSpPr>
        <p:spPr>
          <a:xfrm>
            <a:off x="5703140" y="2487565"/>
            <a:ext cx="364081" cy="485115"/>
          </a:xfrm>
          <a:prstGeom prst="cube">
            <a:avLst>
              <a:gd name="adj" fmla="val 512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6BBA2F7-4CF1-BC42-A731-B7E7A856B84A}"/>
              </a:ext>
            </a:extLst>
          </p:cNvPr>
          <p:cNvSpPr/>
          <p:nvPr/>
        </p:nvSpPr>
        <p:spPr>
          <a:xfrm>
            <a:off x="6426340" y="2487565"/>
            <a:ext cx="492004" cy="485115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4FEB64CD-47CA-CB44-9539-DDF201D89E4F}"/>
              </a:ext>
            </a:extLst>
          </p:cNvPr>
          <p:cNvSpPr/>
          <p:nvPr/>
        </p:nvSpPr>
        <p:spPr>
          <a:xfrm>
            <a:off x="6803756" y="2405908"/>
            <a:ext cx="668545" cy="648426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5CD6F9-485B-F142-95ED-5DF04926C957}"/>
              </a:ext>
            </a:extLst>
          </p:cNvPr>
          <p:cNvSpPr/>
          <p:nvPr/>
        </p:nvSpPr>
        <p:spPr>
          <a:xfrm>
            <a:off x="7307035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355DFEBE-FE1D-A849-A9AE-5CDF13EB1268}"/>
              </a:ext>
            </a:extLst>
          </p:cNvPr>
          <p:cNvSpPr/>
          <p:nvPr/>
        </p:nvSpPr>
        <p:spPr>
          <a:xfrm>
            <a:off x="7700452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FF20810B-F397-834F-BA2E-9553DC60A0FF}"/>
              </a:ext>
            </a:extLst>
          </p:cNvPr>
          <p:cNvSpPr/>
          <p:nvPr/>
        </p:nvSpPr>
        <p:spPr>
          <a:xfrm>
            <a:off x="8109851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FFF7BFAA-9512-054B-B0E7-165F0E9DD518}"/>
              </a:ext>
            </a:extLst>
          </p:cNvPr>
          <p:cNvSpPr/>
          <p:nvPr/>
        </p:nvSpPr>
        <p:spPr>
          <a:xfrm>
            <a:off x="8541059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1F907D6E-7E79-944A-B35F-DFA9D98750B4}"/>
              </a:ext>
            </a:extLst>
          </p:cNvPr>
          <p:cNvSpPr/>
          <p:nvPr/>
        </p:nvSpPr>
        <p:spPr>
          <a:xfrm>
            <a:off x="8792519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5D3EE5B1-09CA-024C-822B-803363CFBEA1}"/>
              </a:ext>
            </a:extLst>
          </p:cNvPr>
          <p:cNvSpPr/>
          <p:nvPr/>
        </p:nvSpPr>
        <p:spPr>
          <a:xfrm>
            <a:off x="9051077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19B6E635-6668-2D49-8D74-C7264C9EE99C}"/>
              </a:ext>
            </a:extLst>
          </p:cNvPr>
          <p:cNvSpPr/>
          <p:nvPr/>
        </p:nvSpPr>
        <p:spPr>
          <a:xfrm>
            <a:off x="2585299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7761A48-AC68-4E47-913D-C422AB79FE2E}"/>
              </a:ext>
            </a:extLst>
          </p:cNvPr>
          <p:cNvSpPr/>
          <p:nvPr/>
        </p:nvSpPr>
        <p:spPr>
          <a:xfrm>
            <a:off x="2836759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1A7F5B73-8378-BD44-9EB6-7534E107A189}"/>
              </a:ext>
            </a:extLst>
          </p:cNvPr>
          <p:cNvSpPr/>
          <p:nvPr/>
        </p:nvSpPr>
        <p:spPr>
          <a:xfrm>
            <a:off x="3095317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6E36C38A-EF90-9948-A0EA-55716A8C727B}"/>
              </a:ext>
            </a:extLst>
          </p:cNvPr>
          <p:cNvSpPr/>
          <p:nvPr/>
        </p:nvSpPr>
        <p:spPr>
          <a:xfrm>
            <a:off x="3439717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67DEDA2-AF7A-404A-98CF-3A37F1BD0D4C}"/>
              </a:ext>
            </a:extLst>
          </p:cNvPr>
          <p:cNvSpPr/>
          <p:nvPr/>
        </p:nvSpPr>
        <p:spPr>
          <a:xfrm>
            <a:off x="3849116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54968EE-2AF2-A044-AC45-C815EF688765}"/>
              </a:ext>
            </a:extLst>
          </p:cNvPr>
          <p:cNvSpPr/>
          <p:nvPr/>
        </p:nvSpPr>
        <p:spPr>
          <a:xfrm>
            <a:off x="4274958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678A8D14-564A-0D4C-BF87-59B54C8AA75B}"/>
              </a:ext>
            </a:extLst>
          </p:cNvPr>
          <p:cNvSpPr/>
          <p:nvPr/>
        </p:nvSpPr>
        <p:spPr>
          <a:xfrm>
            <a:off x="4791742" y="4265319"/>
            <a:ext cx="668545" cy="648426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049D0EF-84EA-0A43-8983-E6685567F923}"/>
              </a:ext>
            </a:extLst>
          </p:cNvPr>
          <p:cNvSpPr/>
          <p:nvPr/>
        </p:nvSpPr>
        <p:spPr>
          <a:xfrm>
            <a:off x="5301577" y="4346976"/>
            <a:ext cx="492004" cy="485115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230C410-3A16-B149-B8D3-AAB78515EEF2}"/>
              </a:ext>
            </a:extLst>
          </p:cNvPr>
          <p:cNvSpPr/>
          <p:nvPr/>
        </p:nvSpPr>
        <p:spPr>
          <a:xfrm>
            <a:off x="5703140" y="4346976"/>
            <a:ext cx="364081" cy="485115"/>
          </a:xfrm>
          <a:prstGeom prst="cube">
            <a:avLst>
              <a:gd name="adj" fmla="val 512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287B8409-EC60-4B41-848E-25FA475716E8}"/>
              </a:ext>
            </a:extLst>
          </p:cNvPr>
          <p:cNvSpPr/>
          <p:nvPr/>
        </p:nvSpPr>
        <p:spPr>
          <a:xfrm>
            <a:off x="6426340" y="4346976"/>
            <a:ext cx="492004" cy="485115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E9C80FFE-41E0-7C4C-BFCB-E553889010A5}"/>
              </a:ext>
            </a:extLst>
          </p:cNvPr>
          <p:cNvSpPr/>
          <p:nvPr/>
        </p:nvSpPr>
        <p:spPr>
          <a:xfrm>
            <a:off x="6803756" y="4265319"/>
            <a:ext cx="668545" cy="648426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DA939D0-9CC7-7D41-98A7-3A7B3118C000}"/>
              </a:ext>
            </a:extLst>
          </p:cNvPr>
          <p:cNvSpPr/>
          <p:nvPr/>
        </p:nvSpPr>
        <p:spPr>
          <a:xfrm>
            <a:off x="7307035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952CA60-981E-1A41-85BB-0604F38D32E4}"/>
              </a:ext>
            </a:extLst>
          </p:cNvPr>
          <p:cNvSpPr/>
          <p:nvPr/>
        </p:nvSpPr>
        <p:spPr>
          <a:xfrm>
            <a:off x="7700452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BBB9CCC-CBB4-6244-BAF3-88124F6222AB}"/>
              </a:ext>
            </a:extLst>
          </p:cNvPr>
          <p:cNvSpPr/>
          <p:nvPr/>
        </p:nvSpPr>
        <p:spPr>
          <a:xfrm>
            <a:off x="8109851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9DAC51F-0FCD-2441-9D2B-649C6361BC34}"/>
              </a:ext>
            </a:extLst>
          </p:cNvPr>
          <p:cNvSpPr/>
          <p:nvPr/>
        </p:nvSpPr>
        <p:spPr>
          <a:xfrm>
            <a:off x="8541059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BB30AC7-8164-1344-91EC-544EEBF4656A}"/>
              </a:ext>
            </a:extLst>
          </p:cNvPr>
          <p:cNvSpPr/>
          <p:nvPr/>
        </p:nvSpPr>
        <p:spPr>
          <a:xfrm>
            <a:off x="8792519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547CE71-6C8B-FA44-8DAF-D0B72F815F44}"/>
              </a:ext>
            </a:extLst>
          </p:cNvPr>
          <p:cNvSpPr/>
          <p:nvPr/>
        </p:nvSpPr>
        <p:spPr>
          <a:xfrm>
            <a:off x="9051077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25DD7631-4DAA-9841-B369-B405F8934958}"/>
              </a:ext>
            </a:extLst>
          </p:cNvPr>
          <p:cNvSpPr/>
          <p:nvPr/>
        </p:nvSpPr>
        <p:spPr>
          <a:xfrm>
            <a:off x="6481216" y="1259589"/>
            <a:ext cx="206646" cy="591678"/>
          </a:xfrm>
          <a:prstGeom prst="cube">
            <a:avLst>
              <a:gd name="adj" fmla="val 317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CA0DC2D-1987-A741-AB55-3FC58D4754AF}"/>
              </a:ext>
            </a:extLst>
          </p:cNvPr>
          <p:cNvSpPr/>
          <p:nvPr/>
        </p:nvSpPr>
        <p:spPr>
          <a:xfrm>
            <a:off x="6774884" y="1385404"/>
            <a:ext cx="206646" cy="346125"/>
          </a:xfrm>
          <a:prstGeom prst="cube">
            <a:avLst>
              <a:gd name="adj" fmla="val 317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95AB59-E93D-0345-874E-F09B61D8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655" y="2154120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37087E5-601F-B143-B924-3D7A226A7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563" y="4013532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349A9A5-3742-E743-A04D-385D6AA07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379" y="3064583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21084D-C5F3-AF49-B2E5-07D545101D3E}"/>
              </a:ext>
            </a:extLst>
          </p:cNvPr>
          <p:cNvSpPr/>
          <p:nvPr/>
        </p:nvSpPr>
        <p:spPr>
          <a:xfrm>
            <a:off x="5763921" y="2058568"/>
            <a:ext cx="439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latin typeface="LM Roman 10" pitchFamily="2" charset="77"/>
              </a:rPr>
              <a:t>h</a:t>
            </a:r>
            <a:r>
              <a:rPr lang="en-US" sz="2000" i="1" baseline="-25000" dirty="0" err="1">
                <a:latin typeface="LM Roman 10" pitchFamily="2" charset="77"/>
              </a:rPr>
              <a:t>c</a:t>
            </a:r>
            <a:endParaRPr lang="en-US" sz="2000" i="1" baseline="-25000" dirty="0">
              <a:latin typeface="LM Roman 10" pitchFamily="2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8FF4A4-EFB0-4F45-AD26-BEE4BEDE9680}"/>
              </a:ext>
            </a:extLst>
          </p:cNvPr>
          <p:cNvSpPr/>
          <p:nvPr/>
        </p:nvSpPr>
        <p:spPr>
          <a:xfrm>
            <a:off x="5787814" y="3948200"/>
            <a:ext cx="439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latin typeface="LM Roman 10" pitchFamily="2" charset="77"/>
              </a:rPr>
              <a:t>h</a:t>
            </a:r>
            <a:r>
              <a:rPr lang="en-US" sz="2000" i="1" baseline="-25000" dirty="0" err="1">
                <a:latin typeface="LM Roman 10" pitchFamily="2" charset="77"/>
              </a:rPr>
              <a:t>u</a:t>
            </a:r>
            <a:endParaRPr lang="en-US" sz="2000" i="1" baseline="-25000" dirty="0">
              <a:latin typeface="LM Roman 10" pitchFamily="2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6CC7DF-3A00-5A44-A5AA-38A85853EE22}"/>
              </a:ext>
            </a:extLst>
          </p:cNvPr>
          <p:cNvSpPr/>
          <p:nvPr/>
        </p:nvSpPr>
        <p:spPr>
          <a:xfrm>
            <a:off x="1811752" y="261937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</a:t>
            </a:r>
            <a:endParaRPr lang="en-US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5A3D1F-2D34-CB44-83CB-954B5B82D781}"/>
              </a:ext>
            </a:extLst>
          </p:cNvPr>
          <p:cNvSpPr/>
          <p:nvPr/>
        </p:nvSpPr>
        <p:spPr>
          <a:xfrm>
            <a:off x="9579949" y="1628083"/>
            <a:ext cx="431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 err="1">
                <a:latin typeface="LM Roman 10" pitchFamily="2" charset="77"/>
              </a:rPr>
              <a:t>x̂</a:t>
            </a:r>
            <a:r>
              <a:rPr lang="fr-FR" sz="2000" i="1" baseline="-25000" dirty="0" err="1">
                <a:latin typeface="LM Roman 10" pitchFamily="2" charset="77"/>
              </a:rPr>
              <a:t>c</a:t>
            </a:r>
            <a:endParaRPr lang="en-US" sz="2000" baseline="-25000" dirty="0">
              <a:latin typeface="LM Roman 10" pitchFamily="2" charset="7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217A7F-3842-084A-ABD0-A004E2CA2664}"/>
              </a:ext>
            </a:extLst>
          </p:cNvPr>
          <p:cNvSpPr/>
          <p:nvPr/>
        </p:nvSpPr>
        <p:spPr>
          <a:xfrm>
            <a:off x="9578342" y="3501299"/>
            <a:ext cx="4459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 err="1">
                <a:latin typeface="LM Roman 10" pitchFamily="2" charset="77"/>
              </a:rPr>
              <a:t>x̂</a:t>
            </a:r>
            <a:r>
              <a:rPr lang="fr-FR" sz="2000" i="1" baseline="-25000" dirty="0" err="1">
                <a:latin typeface="LM Roman 10" pitchFamily="2" charset="77"/>
              </a:rPr>
              <a:t>u</a:t>
            </a:r>
            <a:endParaRPr lang="en-US" sz="2000" baseline="-25000" dirty="0">
              <a:latin typeface="LM Roman 10" pitchFamily="2" charset="77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74E007-AE3C-A746-9E30-1ED42CB6C99B}"/>
              </a:ext>
            </a:extLst>
          </p:cNvPr>
          <p:cNvSpPr/>
          <p:nvPr/>
        </p:nvSpPr>
        <p:spPr>
          <a:xfrm>
            <a:off x="10323562" y="261938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x̂</a:t>
            </a:r>
            <a:endParaRPr lang="en-US" sz="2000" dirty="0">
              <a:latin typeface="LM Roman 10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FAD7410-EEE5-4949-B6E1-2392A7EB718A}"/>
              </a:ext>
            </a:extLst>
          </p:cNvPr>
          <p:cNvSpPr/>
          <p:nvPr/>
        </p:nvSpPr>
        <p:spPr>
          <a:xfrm>
            <a:off x="6791300" y="987216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ŷ</a:t>
            </a:r>
            <a:endParaRPr lang="en-US" sz="2000" dirty="0">
              <a:latin typeface="LM Roman 10" pitchFamily="2" charset="77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3D877D21-C834-EC49-9A5C-E3CBDE50543D}"/>
              </a:ext>
            </a:extLst>
          </p:cNvPr>
          <p:cNvSpPr/>
          <p:nvPr/>
        </p:nvSpPr>
        <p:spPr>
          <a:xfrm flipV="1">
            <a:off x="2069322" y="2890337"/>
            <a:ext cx="504265" cy="769488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74D277D-5B2C-C847-A393-650167CEBF14}"/>
              </a:ext>
            </a:extLst>
          </p:cNvPr>
          <p:cNvSpPr/>
          <p:nvPr/>
        </p:nvSpPr>
        <p:spPr>
          <a:xfrm>
            <a:off x="2069303" y="3659825"/>
            <a:ext cx="504265" cy="110267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BEE6F8-289E-9343-954F-9AF0DAC05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754" y="3071397"/>
            <a:ext cx="1152225" cy="1152225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59" name="Freeform 58">
            <a:extLst>
              <a:ext uri="{FF2B5EF4-FFF2-40B4-BE49-F238E27FC236}">
                <a16:creationId xmlns:a16="http://schemas.microsoft.com/office/drawing/2014/main" id="{5AAF6FC4-18E6-124D-815D-32ACFD355E7F}"/>
              </a:ext>
            </a:extLst>
          </p:cNvPr>
          <p:cNvSpPr/>
          <p:nvPr/>
        </p:nvSpPr>
        <p:spPr>
          <a:xfrm flipV="1">
            <a:off x="5987981" y="1597442"/>
            <a:ext cx="488013" cy="1166078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EECF44-4901-B84A-9AA3-87DD63351F82}"/>
              </a:ext>
            </a:extLst>
          </p:cNvPr>
          <p:cNvCxnSpPr>
            <a:cxnSpLocks/>
          </p:cNvCxnSpPr>
          <p:nvPr/>
        </p:nvCxnSpPr>
        <p:spPr>
          <a:xfrm>
            <a:off x="5987980" y="2777916"/>
            <a:ext cx="438360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468643-E1C6-F140-A8CC-3E26A678C012}"/>
              </a:ext>
            </a:extLst>
          </p:cNvPr>
          <p:cNvCxnSpPr>
            <a:cxnSpLocks/>
          </p:cNvCxnSpPr>
          <p:nvPr/>
        </p:nvCxnSpPr>
        <p:spPr>
          <a:xfrm>
            <a:off x="5987980" y="4627036"/>
            <a:ext cx="438360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747022D6-DB3E-954F-947D-FBFE9C223429}"/>
              </a:ext>
            </a:extLst>
          </p:cNvPr>
          <p:cNvSpPr/>
          <p:nvPr/>
        </p:nvSpPr>
        <p:spPr>
          <a:xfrm>
            <a:off x="9854707" y="2652128"/>
            <a:ext cx="504265" cy="110267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6298EE4C-E887-724E-9B92-4A56F2B1951D}"/>
              </a:ext>
            </a:extLst>
          </p:cNvPr>
          <p:cNvSpPr/>
          <p:nvPr/>
        </p:nvSpPr>
        <p:spPr>
          <a:xfrm flipV="1">
            <a:off x="9860460" y="3761737"/>
            <a:ext cx="504265" cy="864432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61E87C4B-5904-EB4B-BA0A-C4AEF763B6D3}"/>
              </a:ext>
            </a:extLst>
          </p:cNvPr>
          <p:cNvSpPr/>
          <p:nvPr/>
        </p:nvSpPr>
        <p:spPr>
          <a:xfrm>
            <a:off x="3349610" y="5020740"/>
            <a:ext cx="5144170" cy="313362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55758"/>
              <a:gd name="connsiteY0" fmla="*/ 0 h 471499"/>
              <a:gd name="connsiteX1" fmla="*/ 255758 w 255758"/>
              <a:gd name="connsiteY1" fmla="*/ 471499 h 471499"/>
              <a:gd name="connsiteX0" fmla="*/ 0 w 846529"/>
              <a:gd name="connsiteY0" fmla="*/ 29287 h 58079"/>
              <a:gd name="connsiteX1" fmla="*/ 846529 w 846529"/>
              <a:gd name="connsiteY1" fmla="*/ 7534 h 58079"/>
              <a:gd name="connsiteX0" fmla="*/ 0 w 846543"/>
              <a:gd name="connsiteY0" fmla="*/ 21753 h 273049"/>
              <a:gd name="connsiteX1" fmla="*/ 846529 w 846543"/>
              <a:gd name="connsiteY1" fmla="*/ 0 h 273049"/>
              <a:gd name="connsiteX0" fmla="*/ 0 w 846542"/>
              <a:gd name="connsiteY0" fmla="*/ 21753 h 450674"/>
              <a:gd name="connsiteX1" fmla="*/ 846529 w 846542"/>
              <a:gd name="connsiteY1" fmla="*/ 0 h 450674"/>
              <a:gd name="connsiteX0" fmla="*/ 0 w 846542"/>
              <a:gd name="connsiteY0" fmla="*/ 21753 h 543067"/>
              <a:gd name="connsiteX1" fmla="*/ 412950 w 846542"/>
              <a:gd name="connsiteY1" fmla="*/ 449208 h 543067"/>
              <a:gd name="connsiteX2" fmla="*/ 846529 w 846542"/>
              <a:gd name="connsiteY2" fmla="*/ 0 h 543067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600"/>
              <a:gd name="connsiteY0" fmla="*/ 21753 h 454505"/>
              <a:gd name="connsiteX1" fmla="*/ 412950 w 846600"/>
              <a:gd name="connsiteY1" fmla="*/ 449208 h 454505"/>
              <a:gd name="connsiteX2" fmla="*/ 846529 w 846600"/>
              <a:gd name="connsiteY2" fmla="*/ 0 h 454505"/>
              <a:gd name="connsiteX0" fmla="*/ 0 w 846618"/>
              <a:gd name="connsiteY0" fmla="*/ 21753 h 456675"/>
              <a:gd name="connsiteX1" fmla="*/ 412950 w 846618"/>
              <a:gd name="connsiteY1" fmla="*/ 449208 h 456675"/>
              <a:gd name="connsiteX2" fmla="*/ 846529 w 846618"/>
              <a:gd name="connsiteY2" fmla="*/ 0 h 456675"/>
              <a:gd name="connsiteX0" fmla="*/ 15 w 846633"/>
              <a:gd name="connsiteY0" fmla="*/ 21753 h 456675"/>
              <a:gd name="connsiteX1" fmla="*/ 412965 w 846633"/>
              <a:gd name="connsiteY1" fmla="*/ 449208 h 456675"/>
              <a:gd name="connsiteX2" fmla="*/ 846544 w 846633"/>
              <a:gd name="connsiteY2" fmla="*/ 0 h 456675"/>
              <a:gd name="connsiteX0" fmla="*/ 18 w 846648"/>
              <a:gd name="connsiteY0" fmla="*/ 21753 h 458852"/>
              <a:gd name="connsiteX1" fmla="*/ 412968 w 846648"/>
              <a:gd name="connsiteY1" fmla="*/ 449208 h 458852"/>
              <a:gd name="connsiteX2" fmla="*/ 846547 w 846648"/>
              <a:gd name="connsiteY2" fmla="*/ 0 h 458852"/>
              <a:gd name="connsiteX0" fmla="*/ 18 w 846575"/>
              <a:gd name="connsiteY0" fmla="*/ 21753 h 454023"/>
              <a:gd name="connsiteX1" fmla="*/ 412968 w 846575"/>
              <a:gd name="connsiteY1" fmla="*/ 449208 h 454023"/>
              <a:gd name="connsiteX2" fmla="*/ 846547 w 846575"/>
              <a:gd name="connsiteY2" fmla="*/ 0 h 454023"/>
              <a:gd name="connsiteX0" fmla="*/ 0 w 846557"/>
              <a:gd name="connsiteY0" fmla="*/ 21753 h 454023"/>
              <a:gd name="connsiteX1" fmla="*/ 412950 w 846557"/>
              <a:gd name="connsiteY1" fmla="*/ 449208 h 454023"/>
              <a:gd name="connsiteX2" fmla="*/ 846529 w 846557"/>
              <a:gd name="connsiteY2" fmla="*/ 0 h 45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557" h="454023">
                <a:moveTo>
                  <a:pt x="0" y="21753"/>
                </a:moveTo>
                <a:cubicBezTo>
                  <a:pt x="2254" y="499844"/>
                  <a:pt x="84216" y="444239"/>
                  <a:pt x="412950" y="449208"/>
                </a:cubicBezTo>
                <a:cubicBezTo>
                  <a:pt x="741684" y="454177"/>
                  <a:pt x="848579" y="516305"/>
                  <a:pt x="846529" y="0"/>
                </a:cubicBezTo>
              </a:path>
            </a:pathLst>
          </a:custGeom>
          <a:ln w="25400" cap="rnd">
            <a:solidFill>
              <a:schemeClr val="accent1">
                <a:lumMod val="75000"/>
              </a:schemeClr>
            </a:solidFill>
            <a:prstDash val="sysDot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763A3139-03DA-AF47-9AB9-502ADB580FAB}"/>
              </a:ext>
            </a:extLst>
          </p:cNvPr>
          <p:cNvSpPr/>
          <p:nvPr/>
        </p:nvSpPr>
        <p:spPr>
          <a:xfrm>
            <a:off x="4710536" y="4767333"/>
            <a:ext cx="2580338" cy="391749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55758"/>
              <a:gd name="connsiteY0" fmla="*/ 0 h 471499"/>
              <a:gd name="connsiteX1" fmla="*/ 255758 w 255758"/>
              <a:gd name="connsiteY1" fmla="*/ 471499 h 471499"/>
              <a:gd name="connsiteX0" fmla="*/ 0 w 846529"/>
              <a:gd name="connsiteY0" fmla="*/ 29287 h 58079"/>
              <a:gd name="connsiteX1" fmla="*/ 846529 w 846529"/>
              <a:gd name="connsiteY1" fmla="*/ 7534 h 58079"/>
              <a:gd name="connsiteX0" fmla="*/ 0 w 846543"/>
              <a:gd name="connsiteY0" fmla="*/ 21753 h 273049"/>
              <a:gd name="connsiteX1" fmla="*/ 846529 w 846543"/>
              <a:gd name="connsiteY1" fmla="*/ 0 h 273049"/>
              <a:gd name="connsiteX0" fmla="*/ 0 w 846542"/>
              <a:gd name="connsiteY0" fmla="*/ 21753 h 450674"/>
              <a:gd name="connsiteX1" fmla="*/ 846529 w 846542"/>
              <a:gd name="connsiteY1" fmla="*/ 0 h 450674"/>
              <a:gd name="connsiteX0" fmla="*/ 0 w 846542"/>
              <a:gd name="connsiteY0" fmla="*/ 21753 h 543067"/>
              <a:gd name="connsiteX1" fmla="*/ 412950 w 846542"/>
              <a:gd name="connsiteY1" fmla="*/ 449208 h 543067"/>
              <a:gd name="connsiteX2" fmla="*/ 846529 w 846542"/>
              <a:gd name="connsiteY2" fmla="*/ 0 h 543067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600"/>
              <a:gd name="connsiteY0" fmla="*/ 21753 h 454505"/>
              <a:gd name="connsiteX1" fmla="*/ 412950 w 846600"/>
              <a:gd name="connsiteY1" fmla="*/ 449208 h 454505"/>
              <a:gd name="connsiteX2" fmla="*/ 846529 w 846600"/>
              <a:gd name="connsiteY2" fmla="*/ 0 h 454505"/>
              <a:gd name="connsiteX0" fmla="*/ 0 w 846618"/>
              <a:gd name="connsiteY0" fmla="*/ 21753 h 456675"/>
              <a:gd name="connsiteX1" fmla="*/ 412950 w 846618"/>
              <a:gd name="connsiteY1" fmla="*/ 449208 h 456675"/>
              <a:gd name="connsiteX2" fmla="*/ 846529 w 846618"/>
              <a:gd name="connsiteY2" fmla="*/ 0 h 456675"/>
              <a:gd name="connsiteX0" fmla="*/ 15 w 846633"/>
              <a:gd name="connsiteY0" fmla="*/ 21753 h 456675"/>
              <a:gd name="connsiteX1" fmla="*/ 412965 w 846633"/>
              <a:gd name="connsiteY1" fmla="*/ 449208 h 456675"/>
              <a:gd name="connsiteX2" fmla="*/ 846544 w 846633"/>
              <a:gd name="connsiteY2" fmla="*/ 0 h 456675"/>
              <a:gd name="connsiteX0" fmla="*/ 18 w 846648"/>
              <a:gd name="connsiteY0" fmla="*/ 21753 h 458852"/>
              <a:gd name="connsiteX1" fmla="*/ 412968 w 846648"/>
              <a:gd name="connsiteY1" fmla="*/ 449208 h 458852"/>
              <a:gd name="connsiteX2" fmla="*/ 846547 w 846648"/>
              <a:gd name="connsiteY2" fmla="*/ 0 h 458852"/>
              <a:gd name="connsiteX0" fmla="*/ 18 w 846575"/>
              <a:gd name="connsiteY0" fmla="*/ 21753 h 454023"/>
              <a:gd name="connsiteX1" fmla="*/ 412968 w 846575"/>
              <a:gd name="connsiteY1" fmla="*/ 449208 h 454023"/>
              <a:gd name="connsiteX2" fmla="*/ 846547 w 846575"/>
              <a:gd name="connsiteY2" fmla="*/ 0 h 454023"/>
              <a:gd name="connsiteX0" fmla="*/ 0 w 846557"/>
              <a:gd name="connsiteY0" fmla="*/ 21753 h 454023"/>
              <a:gd name="connsiteX1" fmla="*/ 412950 w 846557"/>
              <a:gd name="connsiteY1" fmla="*/ 449208 h 454023"/>
              <a:gd name="connsiteX2" fmla="*/ 846529 w 846557"/>
              <a:gd name="connsiteY2" fmla="*/ 0 h 45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557" h="454023">
                <a:moveTo>
                  <a:pt x="0" y="21753"/>
                </a:moveTo>
                <a:cubicBezTo>
                  <a:pt x="2254" y="499844"/>
                  <a:pt x="84216" y="444239"/>
                  <a:pt x="412950" y="449208"/>
                </a:cubicBezTo>
                <a:cubicBezTo>
                  <a:pt x="741684" y="454177"/>
                  <a:pt x="848579" y="516305"/>
                  <a:pt x="846529" y="0"/>
                </a:cubicBezTo>
              </a:path>
            </a:pathLst>
          </a:custGeom>
          <a:ln w="25400" cap="rnd">
            <a:solidFill>
              <a:schemeClr val="accent1">
                <a:lumMod val="75000"/>
              </a:schemeClr>
            </a:solidFill>
            <a:prstDash val="sysDot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7E3F3-5BBB-1440-86FD-5424E480ABE5}"/>
              </a:ext>
            </a:extLst>
          </p:cNvPr>
          <p:cNvSpPr txBox="1"/>
          <p:nvPr/>
        </p:nvSpPr>
        <p:spPr>
          <a:xfrm>
            <a:off x="5221368" y="532811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Pooling switches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F966A-083F-1F47-9BC9-8ADA3684C1C3}"/>
              </a:ext>
            </a:extLst>
          </p:cNvPr>
          <p:cNvSpPr txBox="1"/>
          <p:nvPr/>
        </p:nvSpPr>
        <p:spPr>
          <a:xfrm>
            <a:off x="4039303" y="1777228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c</a:t>
            </a:r>
            <a:endParaRPr lang="en-US" sz="2400" i="1" baseline="-25000" dirty="0">
              <a:solidFill>
                <a:schemeClr val="accent1">
                  <a:lumMod val="75000"/>
                </a:schemeClr>
              </a:solidFill>
              <a:latin typeface="LM Roman 10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BAD98-32ED-FC48-805A-3B96A02CB946}"/>
              </a:ext>
            </a:extLst>
          </p:cNvPr>
          <p:cNvSpPr txBox="1"/>
          <p:nvPr/>
        </p:nvSpPr>
        <p:spPr>
          <a:xfrm>
            <a:off x="8105044" y="1782144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3C629E-3662-B44E-BCAE-D82C58C3C8D7}"/>
              </a:ext>
            </a:extLst>
          </p:cNvPr>
          <p:cNvSpPr txBox="1"/>
          <p:nvPr/>
        </p:nvSpPr>
        <p:spPr>
          <a:xfrm>
            <a:off x="4039303" y="3654366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u</a:t>
            </a:r>
            <a:endParaRPr lang="en-US" sz="2400" i="1" baseline="-25000" dirty="0">
              <a:solidFill>
                <a:schemeClr val="accent1">
                  <a:lumMod val="75000"/>
                </a:schemeClr>
              </a:solidFill>
              <a:latin typeface="LM Roman 10" pitchFamily="2" charset="7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F2CEE8F-3789-4F4C-8122-87E14E89D375}"/>
              </a:ext>
            </a:extLst>
          </p:cNvPr>
          <p:cNvSpPr txBox="1"/>
          <p:nvPr/>
        </p:nvSpPr>
        <p:spPr>
          <a:xfrm>
            <a:off x="8105044" y="3659282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88436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ADDAE6-4B31-3A43-A680-0D4B5BBB3A16}"/>
              </a:ext>
            </a:extLst>
          </p:cNvPr>
          <p:cNvSpPr/>
          <p:nvPr/>
        </p:nvSpPr>
        <p:spPr>
          <a:xfrm>
            <a:off x="6430627" y="2517173"/>
            <a:ext cx="1396498" cy="1009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Prediction model</a:t>
            </a:r>
          </a:p>
          <a:p>
            <a:pPr algn="ctr"/>
            <a:r>
              <a:rPr lang="en-US" i="1" dirty="0">
                <a:latin typeface="LM Roman 10" pitchFamily="2" charset="77"/>
                <a:ea typeface="Latin Modern Math" panose="02000503000000000000" pitchFamily="2" charset="77"/>
              </a:rPr>
              <a:t>f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2F2619D-C48A-CA44-8C78-16DB1FCE8F3F}"/>
              </a:ext>
            </a:extLst>
          </p:cNvPr>
          <p:cNvCxnSpPr>
            <a:cxnSpLocks/>
            <a:stCxn id="74" idx="3"/>
            <a:endCxn id="13" idx="1"/>
          </p:cNvCxnSpPr>
          <p:nvPr/>
        </p:nvCxnSpPr>
        <p:spPr>
          <a:xfrm>
            <a:off x="6147753" y="3021938"/>
            <a:ext cx="28287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582B702B-A763-8645-82DF-591E95E07A8A}"/>
              </a:ext>
            </a:extLst>
          </p:cNvPr>
          <p:cNvCxnSpPr>
            <a:cxnSpLocks/>
            <a:stCxn id="13" idx="3"/>
            <a:endCxn id="70" idx="1"/>
          </p:cNvCxnSpPr>
          <p:nvPr/>
        </p:nvCxnSpPr>
        <p:spPr>
          <a:xfrm>
            <a:off x="7827125" y="3021938"/>
            <a:ext cx="50666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DE2655F-E573-4546-920D-E793DB52D4FD}"/>
              </a:ext>
            </a:extLst>
          </p:cNvPr>
          <p:cNvSpPr txBox="1"/>
          <p:nvPr/>
        </p:nvSpPr>
        <p:spPr>
          <a:xfrm>
            <a:off x="2703664" y="2578090"/>
            <a:ext cx="82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Input image </a:t>
            </a:r>
            <a:r>
              <a:rPr lang="en-US" b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D11E7C-1D98-2749-A86B-92453F91334E}"/>
              </a:ext>
            </a:extLst>
          </p:cNvPr>
          <p:cNvSpPr txBox="1"/>
          <p:nvPr/>
        </p:nvSpPr>
        <p:spPr>
          <a:xfrm>
            <a:off x="7981346" y="2404670"/>
            <a:ext cx="123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Prediction</a:t>
            </a:r>
            <a:endParaRPr lang="en-US" b="1" dirty="0">
              <a:latin typeface="Latin Modern Math" panose="02000503000000000000" pitchFamily="2" charset="77"/>
              <a:ea typeface="Latin Modern Math" panose="02000503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8B9B7E59-7647-8F40-8F7D-CBBD2C43E35A}"/>
                  </a:ext>
                </a:extLst>
              </p:cNvPr>
              <p:cNvSpPr/>
              <p:nvPr/>
            </p:nvSpPr>
            <p:spPr>
              <a:xfrm>
                <a:off x="9783444" y="2673486"/>
                <a:ext cx="1550697" cy="69690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900" dirty="0">
                    <a:solidFill>
                      <a:schemeClr val="accent4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Training loss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900" dirty="0">
                  <a:solidFill>
                    <a:schemeClr val="accent4">
                      <a:lumMod val="50000"/>
                    </a:schemeClr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8B9B7E59-7647-8F40-8F7D-CBBD2C43E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444" y="2673486"/>
                <a:ext cx="1550697" cy="696902"/>
              </a:xfrm>
              <a:prstGeom prst="roundRect">
                <a:avLst/>
              </a:prstGeom>
              <a:blipFill>
                <a:blip r:embed="rId3"/>
                <a:stretch>
                  <a:fillRect l="-2419" t="-1786" r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94940C6A-8E2A-FA45-BA6A-AD31B2C158A1}"/>
                  </a:ext>
                </a:extLst>
              </p:cNvPr>
              <p:cNvSpPr/>
              <p:nvPr/>
            </p:nvSpPr>
            <p:spPr>
              <a:xfrm>
                <a:off x="8333786" y="2774567"/>
                <a:ext cx="487344" cy="494741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108000" tIns="36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1900" i="1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94940C6A-8E2A-FA45-BA6A-AD31B2C15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786" y="2774567"/>
                <a:ext cx="487344" cy="494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6433ACFD-1BF1-0842-8EB0-68D3F484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568" y="2190843"/>
            <a:ext cx="2497185" cy="166218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3F6233F-5493-114A-A3A9-309D3ED02EED}"/>
              </a:ext>
            </a:extLst>
          </p:cNvPr>
          <p:cNvSpPr txBox="1"/>
          <p:nvPr/>
        </p:nvSpPr>
        <p:spPr>
          <a:xfrm>
            <a:off x="2659563" y="4169666"/>
            <a:ext cx="821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Target</a:t>
            </a:r>
          </a:p>
          <a:p>
            <a:pPr algn="ctr"/>
            <a:r>
              <a:rPr lang="en-US" b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y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1F8D72DC-6A09-7E49-B492-ECD62766FD56}"/>
              </a:ext>
            </a:extLst>
          </p:cNvPr>
          <p:cNvSpPr/>
          <p:nvPr/>
        </p:nvSpPr>
        <p:spPr>
          <a:xfrm>
            <a:off x="5681404" y="4088351"/>
            <a:ext cx="487344" cy="4947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36000" tIns="36000" rIns="36000" rtlCol="0" anchor="ctr"/>
          <a:lstStyle/>
          <a:p>
            <a:pPr algn="ctr"/>
            <a:r>
              <a:rPr lang="en-US" sz="1900" b="1" dirty="0">
                <a:latin typeface="LM Roman 10" pitchFamily="2" charset="77"/>
              </a:rPr>
              <a:t>y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08CBE78-F0D9-6045-AFD0-34BDFC9E04A2}"/>
              </a:ext>
            </a:extLst>
          </p:cNvPr>
          <p:cNvSpPr/>
          <p:nvPr/>
        </p:nvSpPr>
        <p:spPr>
          <a:xfrm>
            <a:off x="6885494" y="1664888"/>
            <a:ext cx="487344" cy="49474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36000" rIns="0" bIns="46800" rtlCol="0" anchor="ctr"/>
          <a:lstStyle/>
          <a:p>
            <a:pPr algn="ctr"/>
            <a:r>
              <a:rPr lang="en-US" sz="1900" b="1" dirty="0">
                <a:latin typeface="LM Roman 10" pitchFamily="2" charset="77"/>
              </a:rPr>
              <a:t>w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0CC6A50-BEAA-CC40-BC62-EC0C35A278D0}"/>
              </a:ext>
            </a:extLst>
          </p:cNvPr>
          <p:cNvSpPr txBox="1"/>
          <p:nvPr/>
        </p:nvSpPr>
        <p:spPr>
          <a:xfrm>
            <a:off x="5532533" y="1731681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Parameters</a:t>
            </a:r>
          </a:p>
        </p:txBody>
      </p:sp>
      <p:sp>
        <p:nvSpPr>
          <p:cNvPr id="82" name="Can 81">
            <a:extLst>
              <a:ext uri="{FF2B5EF4-FFF2-40B4-BE49-F238E27FC236}">
                <a16:creationId xmlns:a16="http://schemas.microsoft.com/office/drawing/2014/main" id="{1EBBBDC3-947C-D841-ADFF-99E5110E49B2}"/>
              </a:ext>
            </a:extLst>
          </p:cNvPr>
          <p:cNvSpPr/>
          <p:nvPr/>
        </p:nvSpPr>
        <p:spPr>
          <a:xfrm>
            <a:off x="1094837" y="2924791"/>
            <a:ext cx="1041303" cy="141093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Dataset of pairs</a:t>
            </a:r>
          </a:p>
          <a:p>
            <a:pPr algn="ctr"/>
            <a:r>
              <a:rPr lang="en-US" dirty="0">
                <a:latin typeface="LM Roman 10" pitchFamily="2" charset="77"/>
                <a:ea typeface="Latin Modern Math" panose="02000503000000000000" pitchFamily="2" charset="77"/>
              </a:rPr>
              <a:t>(</a:t>
            </a:r>
            <a:r>
              <a:rPr lang="en-US" b="1" dirty="0">
                <a:latin typeface="LM Roman 10" pitchFamily="2" charset="77"/>
                <a:ea typeface="Latin Modern Math" panose="02000503000000000000" pitchFamily="2" charset="77"/>
              </a:rPr>
              <a:t>x</a:t>
            </a:r>
            <a:r>
              <a:rPr lang="en-US" dirty="0">
                <a:latin typeface="LM Roman 10" pitchFamily="2" charset="77"/>
                <a:ea typeface="Latin Modern Math" panose="02000503000000000000" pitchFamily="2" charset="77"/>
              </a:rPr>
              <a:t>, </a:t>
            </a:r>
            <a:r>
              <a:rPr lang="en-US" b="1" dirty="0">
                <a:latin typeface="LM Roman 10" pitchFamily="2" charset="77"/>
                <a:ea typeface="Latin Modern Math" panose="02000503000000000000" pitchFamily="2" charset="77"/>
              </a:rPr>
              <a:t>y</a:t>
            </a:r>
            <a:r>
              <a:rPr lang="en-US" dirty="0">
                <a:latin typeface="LM Roman 10" pitchFamily="2" charset="77"/>
                <a:ea typeface="Latin Modern Math" panose="02000503000000000000" pitchFamily="2" charset="77"/>
              </a:rPr>
              <a:t>)</a:t>
            </a:r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19FECFEC-7CEB-644E-A15D-DCCBFCDC3B6A}"/>
              </a:ext>
            </a:extLst>
          </p:cNvPr>
          <p:cNvCxnSpPr>
            <a:cxnSpLocks/>
            <a:stCxn id="80" idx="2"/>
            <a:endCxn id="13" idx="0"/>
          </p:cNvCxnSpPr>
          <p:nvPr/>
        </p:nvCxnSpPr>
        <p:spPr>
          <a:xfrm flipH="1">
            <a:off x="7128876" y="2159629"/>
            <a:ext cx="290" cy="357544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30EFF2A-A9B9-7F46-9248-44B1081FE005}"/>
              </a:ext>
            </a:extLst>
          </p:cNvPr>
          <p:cNvSpPr/>
          <p:nvPr/>
        </p:nvSpPr>
        <p:spPr>
          <a:xfrm>
            <a:off x="9780714" y="1567896"/>
            <a:ext cx="1550697" cy="6969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Optimization algorithm</a:t>
            </a:r>
          </a:p>
        </p:txBody>
      </p: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40425ABD-6F04-004F-9143-6853A51960C8}"/>
              </a:ext>
            </a:extLst>
          </p:cNvPr>
          <p:cNvCxnSpPr>
            <a:cxnSpLocks/>
            <a:stCxn id="70" idx="3"/>
            <a:endCxn id="69" idx="1"/>
          </p:cNvCxnSpPr>
          <p:nvPr/>
        </p:nvCxnSpPr>
        <p:spPr>
          <a:xfrm flipV="1">
            <a:off x="8821130" y="3021937"/>
            <a:ext cx="962314" cy="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5881EF75-800F-1D40-8E8D-36FF6568D6B7}"/>
              </a:ext>
            </a:extLst>
          </p:cNvPr>
          <p:cNvCxnSpPr>
            <a:cxnSpLocks/>
            <a:stCxn id="87" idx="1"/>
            <a:endCxn id="80" idx="3"/>
          </p:cNvCxnSpPr>
          <p:nvPr/>
        </p:nvCxnSpPr>
        <p:spPr>
          <a:xfrm flipH="1" flipV="1">
            <a:off x="7372838" y="1912259"/>
            <a:ext cx="2407876" cy="4088"/>
          </a:xfrm>
          <a:prstGeom prst="straightConnector1">
            <a:avLst/>
          </a:prstGeom>
          <a:ln w="22225" cap="rnd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33DA15B7-8BB2-BC42-8FF1-B51BA54F4D90}"/>
              </a:ext>
            </a:extLst>
          </p:cNvPr>
          <p:cNvCxnSpPr>
            <a:cxnSpLocks/>
            <a:stCxn id="69" idx="0"/>
            <a:endCxn id="87" idx="2"/>
          </p:cNvCxnSpPr>
          <p:nvPr/>
        </p:nvCxnSpPr>
        <p:spPr>
          <a:xfrm flipH="1" flipV="1">
            <a:off x="10556063" y="2264798"/>
            <a:ext cx="2730" cy="408688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65908B7E-BD1E-6843-B7E9-CF9350851D2D}"/>
              </a:ext>
            </a:extLst>
          </p:cNvPr>
          <p:cNvCxnSpPr>
            <a:cxnSpLocks/>
          </p:cNvCxnSpPr>
          <p:nvPr/>
        </p:nvCxnSpPr>
        <p:spPr>
          <a:xfrm>
            <a:off x="2205415" y="3630257"/>
            <a:ext cx="288000" cy="0"/>
          </a:xfrm>
          <a:prstGeom prst="curvedConnector3">
            <a:avLst>
              <a:gd name="adj1" fmla="val 50000"/>
            </a:avLst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EBE4109-976C-8B46-BF68-D7A4575554A7}"/>
                  </a:ext>
                </a:extLst>
              </p:cNvPr>
              <p:cNvSpPr txBox="1"/>
              <p:nvPr/>
            </p:nvSpPr>
            <p:spPr>
              <a:xfrm>
                <a:off x="2413822" y="2341276"/>
                <a:ext cx="461408" cy="2613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EBE4109-976C-8B46-BF68-D7A457555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822" y="2341276"/>
                <a:ext cx="461408" cy="2613344"/>
              </a:xfrm>
              <a:prstGeom prst="rect">
                <a:avLst/>
              </a:prstGeom>
              <a:blipFill>
                <a:blip r:embed="rId6"/>
                <a:stretch>
                  <a:fillRect t="-2899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D4AE5329-2A53-F949-A24A-10922E857A31}"/>
              </a:ext>
            </a:extLst>
          </p:cNvPr>
          <p:cNvSpPr txBox="1"/>
          <p:nvPr/>
        </p:nvSpPr>
        <p:spPr>
          <a:xfrm>
            <a:off x="4518710" y="3950841"/>
            <a:ext cx="1036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✓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Street</a:t>
            </a:r>
          </a:p>
          <a:p>
            <a:r>
              <a:rPr lang="en-US" sz="1200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✘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Office</a:t>
            </a:r>
          </a:p>
          <a:p>
            <a:r>
              <a:rPr lang="en-US" sz="1200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✘</a:t>
            </a:r>
            <a:r>
              <a:rPr lang="en-US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C50BE43B-36E8-954E-B6C4-E1693AED16BB}"/>
              </a:ext>
            </a:extLst>
          </p:cNvPr>
          <p:cNvSpPr/>
          <p:nvPr/>
        </p:nvSpPr>
        <p:spPr>
          <a:xfrm>
            <a:off x="6165258" y="3138264"/>
            <a:ext cx="3605811" cy="1197456"/>
          </a:xfrm>
          <a:custGeom>
            <a:avLst/>
            <a:gdLst>
              <a:gd name="connsiteX0" fmla="*/ 0 w 745435"/>
              <a:gd name="connsiteY0" fmla="*/ 0 h 18237"/>
              <a:gd name="connsiteX1" fmla="*/ 745435 w 745435"/>
              <a:gd name="connsiteY1" fmla="*/ 9939 h 18237"/>
              <a:gd name="connsiteX0" fmla="*/ 0 w 1689652"/>
              <a:gd name="connsiteY0" fmla="*/ 0 h 129209"/>
              <a:gd name="connsiteX1" fmla="*/ 1689652 w 1689652"/>
              <a:gd name="connsiteY1" fmla="*/ 129209 h 129209"/>
              <a:gd name="connsiteX0" fmla="*/ 0 w 1689652"/>
              <a:gd name="connsiteY0" fmla="*/ 0 h 129209"/>
              <a:gd name="connsiteX1" fmla="*/ 1689652 w 1689652"/>
              <a:gd name="connsiteY1" fmla="*/ 129209 h 129209"/>
              <a:gd name="connsiteX0" fmla="*/ 0 w 4641574"/>
              <a:gd name="connsiteY0" fmla="*/ 1113183 h 1113195"/>
              <a:gd name="connsiteX1" fmla="*/ 4641574 w 4641574"/>
              <a:gd name="connsiteY1" fmla="*/ 0 h 1113195"/>
              <a:gd name="connsiteX0" fmla="*/ 0 w 4641574"/>
              <a:gd name="connsiteY0" fmla="*/ 1113248 h 1113260"/>
              <a:gd name="connsiteX1" fmla="*/ 4641574 w 4641574"/>
              <a:gd name="connsiteY1" fmla="*/ 65 h 1113260"/>
              <a:gd name="connsiteX0" fmla="*/ 0 w 4641574"/>
              <a:gd name="connsiteY0" fmla="*/ 1113250 h 1113250"/>
              <a:gd name="connsiteX1" fmla="*/ 4641574 w 4641574"/>
              <a:gd name="connsiteY1" fmla="*/ 67 h 1113250"/>
              <a:gd name="connsiteX0" fmla="*/ 0 w 4641574"/>
              <a:gd name="connsiteY0" fmla="*/ 1113239 h 1113239"/>
              <a:gd name="connsiteX1" fmla="*/ 2613991 w 4641574"/>
              <a:gd name="connsiteY1" fmla="*/ 1023789 h 1113239"/>
              <a:gd name="connsiteX2" fmla="*/ 4641574 w 4641574"/>
              <a:gd name="connsiteY2" fmla="*/ 56 h 1113239"/>
              <a:gd name="connsiteX0" fmla="*/ 0 w 4641574"/>
              <a:gd name="connsiteY0" fmla="*/ 1113270 h 1113270"/>
              <a:gd name="connsiteX1" fmla="*/ 2613991 w 4641574"/>
              <a:gd name="connsiteY1" fmla="*/ 1023820 h 1113270"/>
              <a:gd name="connsiteX2" fmla="*/ 4641574 w 4641574"/>
              <a:gd name="connsiteY2" fmla="*/ 87 h 1113270"/>
              <a:gd name="connsiteX0" fmla="*/ 0 w 4641574"/>
              <a:gd name="connsiteY0" fmla="*/ 1113270 h 1113270"/>
              <a:gd name="connsiteX1" fmla="*/ 2613991 w 4641574"/>
              <a:gd name="connsiteY1" fmla="*/ 1023820 h 1113270"/>
              <a:gd name="connsiteX2" fmla="*/ 4641574 w 4641574"/>
              <a:gd name="connsiteY2" fmla="*/ 87 h 1113270"/>
              <a:gd name="connsiteX0" fmla="*/ 0 w 4641574"/>
              <a:gd name="connsiteY0" fmla="*/ 1113259 h 1113259"/>
              <a:gd name="connsiteX1" fmla="*/ 2613991 w 4641574"/>
              <a:gd name="connsiteY1" fmla="*/ 1023809 h 1113259"/>
              <a:gd name="connsiteX2" fmla="*/ 4641574 w 4641574"/>
              <a:gd name="connsiteY2" fmla="*/ 76 h 1113259"/>
              <a:gd name="connsiteX0" fmla="*/ 0 w 4641574"/>
              <a:gd name="connsiteY0" fmla="*/ 1113253 h 1118753"/>
              <a:gd name="connsiteX1" fmla="*/ 258417 w 4641574"/>
              <a:gd name="connsiteY1" fmla="*/ 1103316 h 1118753"/>
              <a:gd name="connsiteX2" fmla="*/ 4641574 w 4641574"/>
              <a:gd name="connsiteY2" fmla="*/ 70 h 1118753"/>
              <a:gd name="connsiteX0" fmla="*/ 0 w 4641574"/>
              <a:gd name="connsiteY0" fmla="*/ 1113250 h 1113250"/>
              <a:gd name="connsiteX1" fmla="*/ 258417 w 4641574"/>
              <a:gd name="connsiteY1" fmla="*/ 1103313 h 1113250"/>
              <a:gd name="connsiteX2" fmla="*/ 4641574 w 4641574"/>
              <a:gd name="connsiteY2" fmla="*/ 67 h 1113250"/>
              <a:gd name="connsiteX0" fmla="*/ 0 w 4641574"/>
              <a:gd name="connsiteY0" fmla="*/ 1113251 h 1113251"/>
              <a:gd name="connsiteX1" fmla="*/ 2792896 w 4641574"/>
              <a:gd name="connsiteY1" fmla="*/ 1063557 h 1113251"/>
              <a:gd name="connsiteX2" fmla="*/ 4641574 w 4641574"/>
              <a:gd name="connsiteY2" fmla="*/ 68 h 1113251"/>
              <a:gd name="connsiteX0" fmla="*/ 0 w 4641574"/>
              <a:gd name="connsiteY0" fmla="*/ 1113251 h 1113251"/>
              <a:gd name="connsiteX1" fmla="*/ 2792896 w 4641574"/>
              <a:gd name="connsiteY1" fmla="*/ 1063557 h 1113251"/>
              <a:gd name="connsiteX2" fmla="*/ 4641574 w 4641574"/>
              <a:gd name="connsiteY2" fmla="*/ 68 h 1113251"/>
              <a:gd name="connsiteX0" fmla="*/ 0 w 4641574"/>
              <a:gd name="connsiteY0" fmla="*/ 1113251 h 1113251"/>
              <a:gd name="connsiteX1" fmla="*/ 2792896 w 4641574"/>
              <a:gd name="connsiteY1" fmla="*/ 1063557 h 1113251"/>
              <a:gd name="connsiteX2" fmla="*/ 4641574 w 4641574"/>
              <a:gd name="connsiteY2" fmla="*/ 68 h 1113251"/>
              <a:gd name="connsiteX0" fmla="*/ 0 w 4641574"/>
              <a:gd name="connsiteY0" fmla="*/ 1113251 h 1113251"/>
              <a:gd name="connsiteX1" fmla="*/ 2792896 w 4641574"/>
              <a:gd name="connsiteY1" fmla="*/ 1063557 h 1113251"/>
              <a:gd name="connsiteX2" fmla="*/ 4641574 w 4641574"/>
              <a:gd name="connsiteY2" fmla="*/ 68 h 1113251"/>
              <a:gd name="connsiteX0" fmla="*/ 0 w 4641574"/>
              <a:gd name="connsiteY0" fmla="*/ 1113251 h 1113251"/>
              <a:gd name="connsiteX1" fmla="*/ 2792896 w 4641574"/>
              <a:gd name="connsiteY1" fmla="*/ 1063557 h 1113251"/>
              <a:gd name="connsiteX2" fmla="*/ 4641574 w 4641574"/>
              <a:gd name="connsiteY2" fmla="*/ 68 h 1113251"/>
              <a:gd name="connsiteX0" fmla="*/ 0 w 4641574"/>
              <a:gd name="connsiteY0" fmla="*/ 1083448 h 1147694"/>
              <a:gd name="connsiteX1" fmla="*/ 2792896 w 4641574"/>
              <a:gd name="connsiteY1" fmla="*/ 1063571 h 1147694"/>
              <a:gd name="connsiteX2" fmla="*/ 4641574 w 4641574"/>
              <a:gd name="connsiteY2" fmla="*/ 82 h 1147694"/>
              <a:gd name="connsiteX0" fmla="*/ 0 w 4641574"/>
              <a:gd name="connsiteY0" fmla="*/ 1083436 h 1083436"/>
              <a:gd name="connsiteX1" fmla="*/ 2792896 w 4641574"/>
              <a:gd name="connsiteY1" fmla="*/ 1063559 h 1083436"/>
              <a:gd name="connsiteX2" fmla="*/ 4641574 w 4641574"/>
              <a:gd name="connsiteY2" fmla="*/ 70 h 1083436"/>
              <a:gd name="connsiteX0" fmla="*/ 0 w 4612661"/>
              <a:gd name="connsiteY0" fmla="*/ 1061765 h 1124409"/>
              <a:gd name="connsiteX1" fmla="*/ 2792896 w 4612661"/>
              <a:gd name="connsiteY1" fmla="*/ 1041888 h 1124409"/>
              <a:gd name="connsiteX2" fmla="*/ 4612661 w 4612661"/>
              <a:gd name="connsiteY2" fmla="*/ 85 h 1124409"/>
              <a:gd name="connsiteX0" fmla="*/ 0 w 4612661"/>
              <a:gd name="connsiteY0" fmla="*/ 1061765 h 1124409"/>
              <a:gd name="connsiteX1" fmla="*/ 2792896 w 4612661"/>
              <a:gd name="connsiteY1" fmla="*/ 1041888 h 1124409"/>
              <a:gd name="connsiteX2" fmla="*/ 4612661 w 4612661"/>
              <a:gd name="connsiteY2" fmla="*/ 85 h 1124409"/>
              <a:gd name="connsiteX0" fmla="*/ 0 w 4612661"/>
              <a:gd name="connsiteY0" fmla="*/ 1061751 h 1061751"/>
              <a:gd name="connsiteX1" fmla="*/ 2792896 w 4612661"/>
              <a:gd name="connsiteY1" fmla="*/ 1041874 h 1061751"/>
              <a:gd name="connsiteX2" fmla="*/ 4612661 w 4612661"/>
              <a:gd name="connsiteY2" fmla="*/ 71 h 106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2661" h="1061751">
                <a:moveTo>
                  <a:pt x="0" y="1061751"/>
                </a:moveTo>
                <a:lnTo>
                  <a:pt x="2792896" y="1041874"/>
                </a:lnTo>
                <a:cubicBezTo>
                  <a:pt x="3556649" y="1030724"/>
                  <a:pt x="3857103" y="-9868"/>
                  <a:pt x="4612661" y="71"/>
                </a:cubicBezTo>
              </a:path>
            </a:pathLst>
          </a:custGeom>
          <a:noFill/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A1F60-C622-BF43-975E-DE8D683CDA39}"/>
                  </a:ext>
                </a:extLst>
              </p:cNvPr>
              <p:cNvSpPr txBox="1"/>
              <p:nvPr/>
            </p:nvSpPr>
            <p:spPr>
              <a:xfrm>
                <a:off x="3609977" y="3928407"/>
                <a:ext cx="1076961" cy="1004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Class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A1F60-C622-BF43-975E-DE8D683C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977" y="3928407"/>
                <a:ext cx="1076961" cy="1004057"/>
              </a:xfrm>
              <a:prstGeom prst="rect">
                <a:avLst/>
              </a:prstGeom>
              <a:blipFill>
                <a:blip r:embed="rId7"/>
                <a:stretch>
                  <a:fillRect l="-87209" t="-207500" r="-134884" b="-29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111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7DC933-985B-CB4C-B602-355EAEBE6B98}"/>
              </a:ext>
            </a:extLst>
          </p:cNvPr>
          <p:cNvSpPr txBox="1"/>
          <p:nvPr/>
        </p:nvSpPr>
        <p:spPr>
          <a:xfrm>
            <a:off x="1917655" y="2905655"/>
            <a:ext cx="2196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387138"/>
                </a:solidFill>
                <a:latin typeface="Palatino" pitchFamily="2" charset="77"/>
                <a:ea typeface="Palatino" pitchFamily="2" charset="77"/>
              </a:rPr>
              <a:t>Discriminative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9601C-45C7-6A49-BF74-97D8D50AF01D}"/>
              </a:ext>
            </a:extLst>
          </p:cNvPr>
          <p:cNvSpPr txBox="1"/>
          <p:nvPr/>
        </p:nvSpPr>
        <p:spPr>
          <a:xfrm>
            <a:off x="1260423" y="3418971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993A37"/>
                </a:solidFill>
                <a:latin typeface="Palatino" pitchFamily="2" charset="77"/>
                <a:ea typeface="Palatino" pitchFamily="2" charset="77"/>
              </a:rPr>
              <a:t>Non-discriminative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2C2D6C-3567-1144-A322-7D69F477D4DD}"/>
              </a:ext>
            </a:extLst>
          </p:cNvPr>
          <p:cNvGrpSpPr/>
          <p:nvPr/>
        </p:nvGrpSpPr>
        <p:grpSpPr>
          <a:xfrm>
            <a:off x="4132844" y="2870047"/>
            <a:ext cx="258889" cy="1074163"/>
            <a:chOff x="3537194" y="3332266"/>
            <a:chExt cx="314931" cy="15367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BAB5FF-D115-3142-9AFA-B90FB218FB51}"/>
                </a:ext>
              </a:extLst>
            </p:cNvPr>
            <p:cNvSpPr/>
            <p:nvPr/>
          </p:nvSpPr>
          <p:spPr>
            <a:xfrm>
              <a:off x="3537194" y="3332266"/>
              <a:ext cx="314931" cy="1314153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87F1544-9901-794C-8280-56EAE11C0308}"/>
                </a:ext>
              </a:extLst>
            </p:cNvPr>
            <p:cNvSpPr/>
            <p:nvPr/>
          </p:nvSpPr>
          <p:spPr>
            <a:xfrm>
              <a:off x="3537194" y="3554822"/>
              <a:ext cx="314931" cy="1314153"/>
            </a:xfrm>
            <a:prstGeom prst="roundRect">
              <a:avLst/>
            </a:prstGeom>
            <a:solidFill>
              <a:srgbClr val="F4DEDD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03D324A-3C5F-D041-B560-2E54CA9D00C6}"/>
                </a:ext>
              </a:extLst>
            </p:cNvPr>
            <p:cNvSpPr/>
            <p:nvPr/>
          </p:nvSpPr>
          <p:spPr>
            <a:xfrm>
              <a:off x="3537194" y="3485670"/>
              <a:ext cx="314931" cy="1383305"/>
            </a:xfrm>
            <a:prstGeom prst="roundRect">
              <a:avLst/>
            </a:prstGeom>
            <a:solidFill>
              <a:srgbClr val="DC524B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26831BC-AD4C-FB4F-B713-E7F3AF1F47B8}"/>
                </a:ext>
              </a:extLst>
            </p:cNvPr>
            <p:cNvSpPr/>
            <p:nvPr/>
          </p:nvSpPr>
          <p:spPr>
            <a:xfrm>
              <a:off x="3537194" y="3332266"/>
              <a:ext cx="314931" cy="708589"/>
            </a:xfrm>
            <a:prstGeom prst="roundRect">
              <a:avLst/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9AF71B-8F45-DA41-9CD0-E7A4D001F42B}"/>
              </a:ext>
            </a:extLst>
          </p:cNvPr>
          <p:cNvGrpSpPr/>
          <p:nvPr/>
        </p:nvGrpSpPr>
        <p:grpSpPr>
          <a:xfrm>
            <a:off x="8212480" y="2864261"/>
            <a:ext cx="258904" cy="1074163"/>
            <a:chOff x="3537194" y="3332266"/>
            <a:chExt cx="314951" cy="153670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82B6872-0EE1-E54B-A167-B528BD8D3C90}"/>
                </a:ext>
              </a:extLst>
            </p:cNvPr>
            <p:cNvSpPr/>
            <p:nvPr/>
          </p:nvSpPr>
          <p:spPr>
            <a:xfrm>
              <a:off x="3537194" y="3332266"/>
              <a:ext cx="314931" cy="1314153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7DF826A-81A0-0F4A-B337-6854C25DAC68}"/>
                </a:ext>
              </a:extLst>
            </p:cNvPr>
            <p:cNvSpPr/>
            <p:nvPr/>
          </p:nvSpPr>
          <p:spPr>
            <a:xfrm>
              <a:off x="3537214" y="3554822"/>
              <a:ext cx="314931" cy="1314153"/>
            </a:xfrm>
            <a:prstGeom prst="roundRect">
              <a:avLst/>
            </a:prstGeom>
            <a:solidFill>
              <a:srgbClr val="F4DEDD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62F5430-5F1E-B747-8411-D427116A7724}"/>
                </a:ext>
              </a:extLst>
            </p:cNvPr>
            <p:cNvSpPr/>
            <p:nvPr/>
          </p:nvSpPr>
          <p:spPr>
            <a:xfrm>
              <a:off x="3537194" y="3485670"/>
              <a:ext cx="314931" cy="682993"/>
            </a:xfrm>
            <a:prstGeom prst="roundRect">
              <a:avLst/>
            </a:prstGeom>
            <a:solidFill>
              <a:srgbClr val="DC524B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D870B15-8467-0347-9956-04ED88D06045}"/>
                </a:ext>
              </a:extLst>
            </p:cNvPr>
            <p:cNvSpPr/>
            <p:nvPr/>
          </p:nvSpPr>
          <p:spPr>
            <a:xfrm>
              <a:off x="3537194" y="3392270"/>
              <a:ext cx="314931" cy="648585"/>
            </a:xfrm>
            <a:prstGeom prst="roundRect">
              <a:avLst/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4EDE91-5DF7-3149-BD4D-A0367FA904EC}"/>
              </a:ext>
            </a:extLst>
          </p:cNvPr>
          <p:cNvGrpSpPr/>
          <p:nvPr/>
        </p:nvGrpSpPr>
        <p:grpSpPr>
          <a:xfrm>
            <a:off x="6266038" y="2870047"/>
            <a:ext cx="258889" cy="1074163"/>
            <a:chOff x="3537194" y="3332266"/>
            <a:chExt cx="314931" cy="153670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E1F8277-E30B-8343-B4B4-5B473924DA49}"/>
                </a:ext>
              </a:extLst>
            </p:cNvPr>
            <p:cNvSpPr/>
            <p:nvPr/>
          </p:nvSpPr>
          <p:spPr>
            <a:xfrm>
              <a:off x="3537194" y="3332266"/>
              <a:ext cx="314931" cy="1314153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598B471-716D-8949-95EB-1A103D6F7CE9}"/>
                </a:ext>
              </a:extLst>
            </p:cNvPr>
            <p:cNvSpPr/>
            <p:nvPr/>
          </p:nvSpPr>
          <p:spPr>
            <a:xfrm>
              <a:off x="3537194" y="3814616"/>
              <a:ext cx="314931" cy="1054359"/>
            </a:xfrm>
            <a:prstGeom prst="roundRect">
              <a:avLst/>
            </a:prstGeom>
            <a:solidFill>
              <a:srgbClr val="F4DEDD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1C3BAED-AB7F-F047-9237-7A9E61BB54A5}"/>
                </a:ext>
              </a:extLst>
            </p:cNvPr>
            <p:cNvSpPr/>
            <p:nvPr/>
          </p:nvSpPr>
          <p:spPr>
            <a:xfrm>
              <a:off x="3537194" y="3781811"/>
              <a:ext cx="314931" cy="794777"/>
            </a:xfrm>
            <a:prstGeom prst="roundRect">
              <a:avLst/>
            </a:prstGeom>
            <a:solidFill>
              <a:srgbClr val="DC524B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8B45CD1-0553-1246-8AF7-1022B2AD5E1D}"/>
                </a:ext>
              </a:extLst>
            </p:cNvPr>
            <p:cNvSpPr/>
            <p:nvPr/>
          </p:nvSpPr>
          <p:spPr>
            <a:xfrm>
              <a:off x="3537194" y="3774909"/>
              <a:ext cx="314931" cy="265946"/>
            </a:xfrm>
            <a:prstGeom prst="roundRect">
              <a:avLst/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AE7BDA-1E4B-3D44-8A29-3EA5670397FE}"/>
              </a:ext>
            </a:extLst>
          </p:cNvPr>
          <p:cNvGrpSpPr/>
          <p:nvPr/>
        </p:nvGrpSpPr>
        <p:grpSpPr>
          <a:xfrm>
            <a:off x="8638698" y="2864261"/>
            <a:ext cx="258904" cy="1074163"/>
            <a:chOff x="3537194" y="3332266"/>
            <a:chExt cx="314951" cy="153670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B68DFE9-0679-A64C-93E2-6B22E066AE32}"/>
                </a:ext>
              </a:extLst>
            </p:cNvPr>
            <p:cNvSpPr/>
            <p:nvPr/>
          </p:nvSpPr>
          <p:spPr>
            <a:xfrm>
              <a:off x="3537194" y="3332266"/>
              <a:ext cx="314931" cy="1314153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2271E06-518A-CD43-B1B5-81195C4CFC49}"/>
                </a:ext>
              </a:extLst>
            </p:cNvPr>
            <p:cNvSpPr/>
            <p:nvPr/>
          </p:nvSpPr>
          <p:spPr>
            <a:xfrm>
              <a:off x="3537194" y="3931166"/>
              <a:ext cx="314931" cy="937809"/>
            </a:xfrm>
            <a:prstGeom prst="roundRect">
              <a:avLst/>
            </a:prstGeom>
            <a:solidFill>
              <a:srgbClr val="F4DEDD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DBA8384-3F39-DD4A-93A2-0423A559EB65}"/>
                </a:ext>
              </a:extLst>
            </p:cNvPr>
            <p:cNvSpPr/>
            <p:nvPr/>
          </p:nvSpPr>
          <p:spPr>
            <a:xfrm>
              <a:off x="3537214" y="3931166"/>
              <a:ext cx="314931" cy="856315"/>
            </a:xfrm>
            <a:prstGeom prst="roundRect">
              <a:avLst/>
            </a:prstGeom>
            <a:solidFill>
              <a:srgbClr val="DC524B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EC0FBF0-DFD7-F144-ACC1-2334938E57E0}"/>
                </a:ext>
              </a:extLst>
            </p:cNvPr>
            <p:cNvSpPr/>
            <p:nvPr/>
          </p:nvSpPr>
          <p:spPr>
            <a:xfrm>
              <a:off x="3537194" y="3905766"/>
              <a:ext cx="314931" cy="135089"/>
            </a:xfrm>
            <a:prstGeom prst="roundRect">
              <a:avLst>
                <a:gd name="adj" fmla="val 37820"/>
              </a:avLst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E13BD29-3B21-B24D-91A5-AD3A7B2F6F4E}"/>
              </a:ext>
            </a:extLst>
          </p:cNvPr>
          <p:cNvSpPr txBox="1"/>
          <p:nvPr/>
        </p:nvSpPr>
        <p:spPr>
          <a:xfrm>
            <a:off x="5927060" y="2420503"/>
            <a:ext cx="93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AE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F26033-5BC3-714D-87C4-010E55CE3D36}"/>
              </a:ext>
            </a:extLst>
          </p:cNvPr>
          <p:cNvSpPr txBox="1"/>
          <p:nvPr/>
        </p:nvSpPr>
        <p:spPr>
          <a:xfrm>
            <a:off x="7587826" y="2391007"/>
            <a:ext cx="194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HybridNet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B6DEB-F5B0-EC49-9021-B487248144C4}"/>
              </a:ext>
            </a:extLst>
          </p:cNvPr>
          <p:cNvSpPr txBox="1"/>
          <p:nvPr/>
        </p:nvSpPr>
        <p:spPr>
          <a:xfrm>
            <a:off x="7631071" y="3563619"/>
            <a:ext cx="59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M Roman 10" pitchFamily="2" charset="77"/>
                <a:ea typeface="Latin Modern Math" panose="02000503000000000000" pitchFamily="2" charset="77"/>
              </a:rPr>
              <a:t>h</a:t>
            </a:r>
            <a:r>
              <a:rPr lang="en-US" sz="2400" b="1" i="1" baseline="-25000" dirty="0" err="1">
                <a:latin typeface="LM Roman 10" pitchFamily="2" charset="77"/>
                <a:ea typeface="Latin Modern Math" panose="02000503000000000000" pitchFamily="2" charset="77"/>
              </a:rPr>
              <a:t>c</a:t>
            </a:r>
            <a:endParaRPr lang="en-US" sz="2400" b="1" i="1" baseline="-25000" dirty="0">
              <a:latin typeface="LM Roman 10" pitchFamily="2" charset="77"/>
              <a:ea typeface="Latin Modern Math" panose="02000503000000000000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AECCE-6399-3E41-903C-754E165F8472}"/>
              </a:ext>
            </a:extLst>
          </p:cNvPr>
          <p:cNvSpPr txBox="1"/>
          <p:nvPr/>
        </p:nvSpPr>
        <p:spPr>
          <a:xfrm>
            <a:off x="8919338" y="3593115"/>
            <a:ext cx="64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M Roman 10" pitchFamily="2" charset="77"/>
                <a:ea typeface="Latin Modern Math" panose="02000503000000000000" pitchFamily="2" charset="77"/>
              </a:rPr>
              <a:t>h</a:t>
            </a:r>
            <a:r>
              <a:rPr lang="en-US" sz="2400" b="1" i="1" baseline="-25000" dirty="0">
                <a:latin typeface="LM Roman 10" pitchFamily="2" charset="77"/>
                <a:ea typeface="Latin Modern Math" panose="02000503000000000000" pitchFamily="2" charset="77"/>
              </a:rPr>
              <a:t>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42A847-E39E-5644-9B97-1B8BCDD43E57}"/>
              </a:ext>
            </a:extLst>
          </p:cNvPr>
          <p:cNvSpPr txBox="1"/>
          <p:nvPr/>
        </p:nvSpPr>
        <p:spPr>
          <a:xfrm>
            <a:off x="3318969" y="1887870"/>
            <a:ext cx="1886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" pitchFamily="2" charset="77"/>
                <a:ea typeface="Palatino" pitchFamily="2" charset="77"/>
              </a:rPr>
              <a:t>Input info.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8A02CBB-AB5C-A442-B3BE-BC34EEC09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4" b="9065"/>
          <a:stretch/>
        </p:blipFill>
        <p:spPr>
          <a:xfrm>
            <a:off x="7622423" y="4050411"/>
            <a:ext cx="873785" cy="8760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6C0E2C-C4AA-A94A-AD28-ED548F158C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7" b="8863"/>
          <a:stretch/>
        </p:blipFill>
        <p:spPr>
          <a:xfrm>
            <a:off x="3836013" y="3998748"/>
            <a:ext cx="884451" cy="8912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9F19B3C-601D-0C4F-9BBE-9FEAD007A7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209" b="6284"/>
          <a:stretch/>
        </p:blipFill>
        <p:spPr>
          <a:xfrm>
            <a:off x="8640999" y="4077159"/>
            <a:ext cx="852778" cy="8523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734A67D-A4E1-2B4F-B24A-A75D5B916F7B}"/>
              </a:ext>
            </a:extLst>
          </p:cNvPr>
          <p:cNvSpPr txBox="1"/>
          <p:nvPr/>
        </p:nvSpPr>
        <p:spPr>
          <a:xfrm>
            <a:off x="5507209" y="4108915"/>
            <a:ext cx="2094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Corresponding input data represented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D6A6B6-88E8-7A44-A7F6-7B42235940D9}"/>
              </a:ext>
            </a:extLst>
          </p:cNvPr>
          <p:cNvSpPr txBox="1"/>
          <p:nvPr/>
        </p:nvSpPr>
        <p:spPr>
          <a:xfrm>
            <a:off x="5044577" y="310531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Palatino" pitchFamily="2" charset="77"/>
                <a:ea typeface="Palatino" pitchFamily="2" charset="77"/>
              </a:rPr>
              <a:t>→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4E70BC-A35D-B44A-83F0-75B85E18B386}"/>
              </a:ext>
            </a:extLst>
          </p:cNvPr>
          <p:cNvSpPr txBox="1"/>
          <p:nvPr/>
        </p:nvSpPr>
        <p:spPr>
          <a:xfrm>
            <a:off x="5757277" y="1887870"/>
            <a:ext cx="50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" pitchFamily="2" charset="77"/>
                <a:ea typeface="Palatino" pitchFamily="2" charset="77"/>
              </a:rPr>
              <a:t>Info. preserved in the encoding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129AC4-B6BD-0749-A999-4E698CC2107C}"/>
              </a:ext>
            </a:extLst>
          </p:cNvPr>
          <p:cNvSpPr txBox="1"/>
          <p:nvPr/>
        </p:nvSpPr>
        <p:spPr>
          <a:xfrm>
            <a:off x="6766832" y="2916969"/>
            <a:ext cx="1405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Classif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. branch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664676-DA24-C841-911E-D92DDA21FD21}"/>
              </a:ext>
            </a:extLst>
          </p:cNvPr>
          <p:cNvSpPr txBox="1"/>
          <p:nvPr/>
        </p:nvSpPr>
        <p:spPr>
          <a:xfrm>
            <a:off x="8934001" y="2916969"/>
            <a:ext cx="1145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Unsup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. branch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A1B4C7-600D-DA48-94AD-510698208339}"/>
              </a:ext>
            </a:extLst>
          </p:cNvPr>
          <p:cNvSpPr txBox="1"/>
          <p:nvPr/>
        </p:nvSpPr>
        <p:spPr>
          <a:xfrm>
            <a:off x="6408189" y="3598438"/>
            <a:ext cx="59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M Roman 10" pitchFamily="2" charset="77"/>
                <a:ea typeface="Latin Modern Math" panose="02000503000000000000" pitchFamily="2" charset="77"/>
              </a:rPr>
              <a:t>h</a:t>
            </a:r>
            <a:endParaRPr lang="en-US" sz="2400" b="1" i="1" baseline="-25000" dirty="0">
              <a:latin typeface="LM Roman 10" pitchFamily="2" charset="77"/>
              <a:ea typeface="Latin Modern Math" panose="02000503000000000000" pitchFamily="2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BA3D9B-6059-504D-83A7-5D30B2475418}"/>
              </a:ext>
            </a:extLst>
          </p:cNvPr>
          <p:cNvSpPr txBox="1"/>
          <p:nvPr/>
        </p:nvSpPr>
        <p:spPr>
          <a:xfrm>
            <a:off x="4274380" y="3591399"/>
            <a:ext cx="59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M Roman 10" pitchFamily="2" charset="77"/>
                <a:ea typeface="Latin Modern Math" panose="02000503000000000000" pitchFamily="2" charset="77"/>
              </a:rPr>
              <a:t>x</a:t>
            </a:r>
            <a:endParaRPr lang="en-US" sz="2400" b="1" i="1" baseline="-25000" dirty="0">
              <a:latin typeface="LM Roman 10" pitchFamily="2" charset="77"/>
              <a:ea typeface="Latin Modern Math" panose="020005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93506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be 99">
            <a:extLst>
              <a:ext uri="{FF2B5EF4-FFF2-40B4-BE49-F238E27FC236}">
                <a16:creationId xmlns:a16="http://schemas.microsoft.com/office/drawing/2014/main" id="{83528891-3362-2C48-9040-31374275D0D0}"/>
              </a:ext>
            </a:extLst>
          </p:cNvPr>
          <p:cNvSpPr/>
          <p:nvPr/>
        </p:nvSpPr>
        <p:spPr>
          <a:xfrm>
            <a:off x="1720478" y="141912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75B83626-53CA-7040-A593-58330CA9E14F}"/>
              </a:ext>
            </a:extLst>
          </p:cNvPr>
          <p:cNvSpPr/>
          <p:nvPr/>
        </p:nvSpPr>
        <p:spPr>
          <a:xfrm>
            <a:off x="1979036" y="141912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AFCD241-B02B-BE42-A812-756023C56DAF}"/>
              </a:ext>
            </a:extLst>
          </p:cNvPr>
          <p:cNvSpPr/>
          <p:nvPr/>
        </p:nvSpPr>
        <p:spPr>
          <a:xfrm>
            <a:off x="2323436" y="1641047"/>
            <a:ext cx="621686" cy="936528"/>
          </a:xfrm>
          <a:prstGeom prst="cube">
            <a:avLst>
              <a:gd name="adj" fmla="val 50365"/>
            </a:avLst>
          </a:prstGeom>
          <a:solidFill>
            <a:srgbClr val="7491C4"/>
          </a:solidFill>
          <a:ln>
            <a:solidFill>
              <a:srgbClr val="576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B4D06F5-1638-DC4E-9BEB-5956DB4EF79C}"/>
              </a:ext>
            </a:extLst>
          </p:cNvPr>
          <p:cNvSpPr/>
          <p:nvPr/>
        </p:nvSpPr>
        <p:spPr>
          <a:xfrm>
            <a:off x="2732835" y="164104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ECD826B5-D01B-2A48-ACBD-EBF3D1096273}"/>
              </a:ext>
            </a:extLst>
          </p:cNvPr>
          <p:cNvSpPr/>
          <p:nvPr/>
        </p:nvSpPr>
        <p:spPr>
          <a:xfrm>
            <a:off x="3158677" y="164104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7761A48-AC68-4E47-913D-C422AB79FE2E}"/>
              </a:ext>
            </a:extLst>
          </p:cNvPr>
          <p:cNvSpPr/>
          <p:nvPr/>
        </p:nvSpPr>
        <p:spPr>
          <a:xfrm>
            <a:off x="1720478" y="327853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1A7F5B73-8378-BD44-9EB6-7534E107A189}"/>
              </a:ext>
            </a:extLst>
          </p:cNvPr>
          <p:cNvSpPr/>
          <p:nvPr/>
        </p:nvSpPr>
        <p:spPr>
          <a:xfrm>
            <a:off x="1979036" y="327853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6E36C38A-EF90-9948-A0EA-55716A8C727B}"/>
              </a:ext>
            </a:extLst>
          </p:cNvPr>
          <p:cNvSpPr/>
          <p:nvPr/>
        </p:nvSpPr>
        <p:spPr>
          <a:xfrm>
            <a:off x="2323436" y="3500458"/>
            <a:ext cx="621686" cy="936528"/>
          </a:xfrm>
          <a:prstGeom prst="cube">
            <a:avLst>
              <a:gd name="adj" fmla="val 50365"/>
            </a:avLst>
          </a:prstGeom>
          <a:solidFill>
            <a:srgbClr val="7491C4"/>
          </a:solidFill>
          <a:ln>
            <a:solidFill>
              <a:srgbClr val="576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67DEDA2-AF7A-404A-98CF-3A37F1BD0D4C}"/>
              </a:ext>
            </a:extLst>
          </p:cNvPr>
          <p:cNvSpPr/>
          <p:nvPr/>
        </p:nvSpPr>
        <p:spPr>
          <a:xfrm>
            <a:off x="2732835" y="350045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54968EE-2AF2-A044-AC45-C815EF688765}"/>
              </a:ext>
            </a:extLst>
          </p:cNvPr>
          <p:cNvSpPr/>
          <p:nvPr/>
        </p:nvSpPr>
        <p:spPr>
          <a:xfrm>
            <a:off x="3158677" y="350045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6CC7DF-3A00-5A44-A5AA-38A85853EE22}"/>
              </a:ext>
            </a:extLst>
          </p:cNvPr>
          <p:cNvSpPr/>
          <p:nvPr/>
        </p:nvSpPr>
        <p:spPr>
          <a:xfrm>
            <a:off x="950792" y="199856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</a:t>
            </a:r>
            <a:endParaRPr lang="en-US" sz="20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FAD7410-EEE5-4949-B6E1-2392A7EB718A}"/>
              </a:ext>
            </a:extLst>
          </p:cNvPr>
          <p:cNvSpPr/>
          <p:nvPr/>
        </p:nvSpPr>
        <p:spPr>
          <a:xfrm>
            <a:off x="5675019" y="366406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ŷ</a:t>
            </a:r>
            <a:endParaRPr lang="en-US" sz="2000" dirty="0">
              <a:latin typeface="LM Roman 10" pitchFamily="2" charset="77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3D877D21-C834-EC49-9A5C-E3CBDE50543D}"/>
              </a:ext>
            </a:extLst>
          </p:cNvPr>
          <p:cNvSpPr/>
          <p:nvPr/>
        </p:nvSpPr>
        <p:spPr>
          <a:xfrm flipV="1">
            <a:off x="1208362" y="2269527"/>
            <a:ext cx="504265" cy="769488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74D277D-5B2C-C847-A393-650167CEBF14}"/>
              </a:ext>
            </a:extLst>
          </p:cNvPr>
          <p:cNvSpPr/>
          <p:nvPr/>
        </p:nvSpPr>
        <p:spPr>
          <a:xfrm>
            <a:off x="1208343" y="3039015"/>
            <a:ext cx="504265" cy="110267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BEE6F8-289E-9343-954F-9AF0DAC0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94" y="2450587"/>
            <a:ext cx="1152225" cy="1152225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66" name="Freeform 65">
            <a:extLst>
              <a:ext uri="{FF2B5EF4-FFF2-40B4-BE49-F238E27FC236}">
                <a16:creationId xmlns:a16="http://schemas.microsoft.com/office/drawing/2014/main" id="{61E87C4B-5904-EB4B-BA0A-C4AEF763B6D3}"/>
              </a:ext>
            </a:extLst>
          </p:cNvPr>
          <p:cNvSpPr/>
          <p:nvPr/>
        </p:nvSpPr>
        <p:spPr>
          <a:xfrm>
            <a:off x="2442319" y="4399930"/>
            <a:ext cx="4982458" cy="313362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55758"/>
              <a:gd name="connsiteY0" fmla="*/ 0 h 471499"/>
              <a:gd name="connsiteX1" fmla="*/ 255758 w 255758"/>
              <a:gd name="connsiteY1" fmla="*/ 471499 h 471499"/>
              <a:gd name="connsiteX0" fmla="*/ 0 w 846529"/>
              <a:gd name="connsiteY0" fmla="*/ 29287 h 58079"/>
              <a:gd name="connsiteX1" fmla="*/ 846529 w 846529"/>
              <a:gd name="connsiteY1" fmla="*/ 7534 h 58079"/>
              <a:gd name="connsiteX0" fmla="*/ 0 w 846543"/>
              <a:gd name="connsiteY0" fmla="*/ 21753 h 273049"/>
              <a:gd name="connsiteX1" fmla="*/ 846529 w 846543"/>
              <a:gd name="connsiteY1" fmla="*/ 0 h 273049"/>
              <a:gd name="connsiteX0" fmla="*/ 0 w 846542"/>
              <a:gd name="connsiteY0" fmla="*/ 21753 h 450674"/>
              <a:gd name="connsiteX1" fmla="*/ 846529 w 846542"/>
              <a:gd name="connsiteY1" fmla="*/ 0 h 450674"/>
              <a:gd name="connsiteX0" fmla="*/ 0 w 846542"/>
              <a:gd name="connsiteY0" fmla="*/ 21753 h 543067"/>
              <a:gd name="connsiteX1" fmla="*/ 412950 w 846542"/>
              <a:gd name="connsiteY1" fmla="*/ 449208 h 543067"/>
              <a:gd name="connsiteX2" fmla="*/ 846529 w 846542"/>
              <a:gd name="connsiteY2" fmla="*/ 0 h 543067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600"/>
              <a:gd name="connsiteY0" fmla="*/ 21753 h 454505"/>
              <a:gd name="connsiteX1" fmla="*/ 412950 w 846600"/>
              <a:gd name="connsiteY1" fmla="*/ 449208 h 454505"/>
              <a:gd name="connsiteX2" fmla="*/ 846529 w 846600"/>
              <a:gd name="connsiteY2" fmla="*/ 0 h 454505"/>
              <a:gd name="connsiteX0" fmla="*/ 0 w 846618"/>
              <a:gd name="connsiteY0" fmla="*/ 21753 h 456675"/>
              <a:gd name="connsiteX1" fmla="*/ 412950 w 846618"/>
              <a:gd name="connsiteY1" fmla="*/ 449208 h 456675"/>
              <a:gd name="connsiteX2" fmla="*/ 846529 w 846618"/>
              <a:gd name="connsiteY2" fmla="*/ 0 h 456675"/>
              <a:gd name="connsiteX0" fmla="*/ 15 w 846633"/>
              <a:gd name="connsiteY0" fmla="*/ 21753 h 456675"/>
              <a:gd name="connsiteX1" fmla="*/ 412965 w 846633"/>
              <a:gd name="connsiteY1" fmla="*/ 449208 h 456675"/>
              <a:gd name="connsiteX2" fmla="*/ 846544 w 846633"/>
              <a:gd name="connsiteY2" fmla="*/ 0 h 456675"/>
              <a:gd name="connsiteX0" fmla="*/ 18 w 846648"/>
              <a:gd name="connsiteY0" fmla="*/ 21753 h 458852"/>
              <a:gd name="connsiteX1" fmla="*/ 412968 w 846648"/>
              <a:gd name="connsiteY1" fmla="*/ 449208 h 458852"/>
              <a:gd name="connsiteX2" fmla="*/ 846547 w 846648"/>
              <a:gd name="connsiteY2" fmla="*/ 0 h 458852"/>
              <a:gd name="connsiteX0" fmla="*/ 18 w 846575"/>
              <a:gd name="connsiteY0" fmla="*/ 21753 h 454023"/>
              <a:gd name="connsiteX1" fmla="*/ 412968 w 846575"/>
              <a:gd name="connsiteY1" fmla="*/ 449208 h 454023"/>
              <a:gd name="connsiteX2" fmla="*/ 846547 w 846575"/>
              <a:gd name="connsiteY2" fmla="*/ 0 h 454023"/>
              <a:gd name="connsiteX0" fmla="*/ 0 w 846557"/>
              <a:gd name="connsiteY0" fmla="*/ 21753 h 454023"/>
              <a:gd name="connsiteX1" fmla="*/ 412950 w 846557"/>
              <a:gd name="connsiteY1" fmla="*/ 449208 h 454023"/>
              <a:gd name="connsiteX2" fmla="*/ 846529 w 846557"/>
              <a:gd name="connsiteY2" fmla="*/ 0 h 45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557" h="454023">
                <a:moveTo>
                  <a:pt x="0" y="21753"/>
                </a:moveTo>
                <a:cubicBezTo>
                  <a:pt x="2254" y="499844"/>
                  <a:pt x="84216" y="444239"/>
                  <a:pt x="412950" y="449208"/>
                </a:cubicBezTo>
                <a:cubicBezTo>
                  <a:pt x="741684" y="454177"/>
                  <a:pt x="848579" y="516305"/>
                  <a:pt x="846529" y="0"/>
                </a:cubicBezTo>
              </a:path>
            </a:pathLst>
          </a:custGeom>
          <a:ln w="25400" cap="rnd">
            <a:solidFill>
              <a:schemeClr val="accent1">
                <a:lumMod val="75000"/>
              </a:schemeClr>
            </a:solidFill>
            <a:prstDash val="sysDot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763A3139-03DA-AF47-9AB9-502ADB580FAB}"/>
              </a:ext>
            </a:extLst>
          </p:cNvPr>
          <p:cNvSpPr/>
          <p:nvPr/>
        </p:nvSpPr>
        <p:spPr>
          <a:xfrm>
            <a:off x="3841345" y="4282643"/>
            <a:ext cx="2357658" cy="255629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55758"/>
              <a:gd name="connsiteY0" fmla="*/ 0 h 471499"/>
              <a:gd name="connsiteX1" fmla="*/ 255758 w 255758"/>
              <a:gd name="connsiteY1" fmla="*/ 471499 h 471499"/>
              <a:gd name="connsiteX0" fmla="*/ 0 w 846529"/>
              <a:gd name="connsiteY0" fmla="*/ 29287 h 58079"/>
              <a:gd name="connsiteX1" fmla="*/ 846529 w 846529"/>
              <a:gd name="connsiteY1" fmla="*/ 7534 h 58079"/>
              <a:gd name="connsiteX0" fmla="*/ 0 w 846543"/>
              <a:gd name="connsiteY0" fmla="*/ 21753 h 273049"/>
              <a:gd name="connsiteX1" fmla="*/ 846529 w 846543"/>
              <a:gd name="connsiteY1" fmla="*/ 0 h 273049"/>
              <a:gd name="connsiteX0" fmla="*/ 0 w 846542"/>
              <a:gd name="connsiteY0" fmla="*/ 21753 h 450674"/>
              <a:gd name="connsiteX1" fmla="*/ 846529 w 846542"/>
              <a:gd name="connsiteY1" fmla="*/ 0 h 450674"/>
              <a:gd name="connsiteX0" fmla="*/ 0 w 846542"/>
              <a:gd name="connsiteY0" fmla="*/ 21753 h 543067"/>
              <a:gd name="connsiteX1" fmla="*/ 412950 w 846542"/>
              <a:gd name="connsiteY1" fmla="*/ 449208 h 543067"/>
              <a:gd name="connsiteX2" fmla="*/ 846529 w 846542"/>
              <a:gd name="connsiteY2" fmla="*/ 0 h 543067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600"/>
              <a:gd name="connsiteY0" fmla="*/ 21753 h 454505"/>
              <a:gd name="connsiteX1" fmla="*/ 412950 w 846600"/>
              <a:gd name="connsiteY1" fmla="*/ 449208 h 454505"/>
              <a:gd name="connsiteX2" fmla="*/ 846529 w 846600"/>
              <a:gd name="connsiteY2" fmla="*/ 0 h 454505"/>
              <a:gd name="connsiteX0" fmla="*/ 0 w 846618"/>
              <a:gd name="connsiteY0" fmla="*/ 21753 h 456675"/>
              <a:gd name="connsiteX1" fmla="*/ 412950 w 846618"/>
              <a:gd name="connsiteY1" fmla="*/ 449208 h 456675"/>
              <a:gd name="connsiteX2" fmla="*/ 846529 w 846618"/>
              <a:gd name="connsiteY2" fmla="*/ 0 h 456675"/>
              <a:gd name="connsiteX0" fmla="*/ 15 w 846633"/>
              <a:gd name="connsiteY0" fmla="*/ 21753 h 456675"/>
              <a:gd name="connsiteX1" fmla="*/ 412965 w 846633"/>
              <a:gd name="connsiteY1" fmla="*/ 449208 h 456675"/>
              <a:gd name="connsiteX2" fmla="*/ 846544 w 846633"/>
              <a:gd name="connsiteY2" fmla="*/ 0 h 456675"/>
              <a:gd name="connsiteX0" fmla="*/ 18 w 846648"/>
              <a:gd name="connsiteY0" fmla="*/ 21753 h 458852"/>
              <a:gd name="connsiteX1" fmla="*/ 412968 w 846648"/>
              <a:gd name="connsiteY1" fmla="*/ 449208 h 458852"/>
              <a:gd name="connsiteX2" fmla="*/ 846547 w 846648"/>
              <a:gd name="connsiteY2" fmla="*/ 0 h 458852"/>
              <a:gd name="connsiteX0" fmla="*/ 18 w 846575"/>
              <a:gd name="connsiteY0" fmla="*/ 21753 h 454023"/>
              <a:gd name="connsiteX1" fmla="*/ 412968 w 846575"/>
              <a:gd name="connsiteY1" fmla="*/ 449208 h 454023"/>
              <a:gd name="connsiteX2" fmla="*/ 846547 w 846575"/>
              <a:gd name="connsiteY2" fmla="*/ 0 h 454023"/>
              <a:gd name="connsiteX0" fmla="*/ 0 w 846557"/>
              <a:gd name="connsiteY0" fmla="*/ 21753 h 454023"/>
              <a:gd name="connsiteX1" fmla="*/ 412950 w 846557"/>
              <a:gd name="connsiteY1" fmla="*/ 449208 h 454023"/>
              <a:gd name="connsiteX2" fmla="*/ 846529 w 846557"/>
              <a:gd name="connsiteY2" fmla="*/ 0 h 45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557" h="454023">
                <a:moveTo>
                  <a:pt x="0" y="21753"/>
                </a:moveTo>
                <a:cubicBezTo>
                  <a:pt x="2254" y="499844"/>
                  <a:pt x="84216" y="444239"/>
                  <a:pt x="412950" y="449208"/>
                </a:cubicBezTo>
                <a:cubicBezTo>
                  <a:pt x="741684" y="454177"/>
                  <a:pt x="848579" y="516305"/>
                  <a:pt x="846529" y="0"/>
                </a:cubicBezTo>
              </a:path>
            </a:pathLst>
          </a:custGeom>
          <a:ln w="25400" cap="rnd">
            <a:solidFill>
              <a:schemeClr val="accent1">
                <a:lumMod val="75000"/>
              </a:schemeClr>
            </a:solidFill>
            <a:prstDash val="sysDot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F966A-083F-1F47-9BC9-8ADA3684C1C3}"/>
              </a:ext>
            </a:extLst>
          </p:cNvPr>
          <p:cNvSpPr txBox="1"/>
          <p:nvPr/>
        </p:nvSpPr>
        <p:spPr>
          <a:xfrm>
            <a:off x="2923022" y="1156418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c</a:t>
            </a:r>
            <a:endParaRPr lang="en-US" sz="2400" i="1" baseline="-25000" dirty="0">
              <a:solidFill>
                <a:schemeClr val="accent1">
                  <a:lumMod val="75000"/>
                </a:schemeClr>
              </a:solidFill>
              <a:latin typeface="LM Roman 10" pitchFamily="2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3C629E-3662-B44E-BCAE-D82C58C3C8D7}"/>
              </a:ext>
            </a:extLst>
          </p:cNvPr>
          <p:cNvSpPr txBox="1"/>
          <p:nvPr/>
        </p:nvSpPr>
        <p:spPr>
          <a:xfrm>
            <a:off x="2923022" y="3033556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u</a:t>
            </a:r>
            <a:endParaRPr lang="en-US" sz="2400" i="1" baseline="-25000" dirty="0">
              <a:solidFill>
                <a:schemeClr val="accent1">
                  <a:lumMod val="75000"/>
                </a:schemeClr>
              </a:solidFill>
              <a:latin typeface="LM Roman 10" pitchFamily="2" charset="77"/>
            </a:endParaRP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DD96C6A3-B743-A845-B8A4-791538562E4E}"/>
              </a:ext>
            </a:extLst>
          </p:cNvPr>
          <p:cNvSpPr/>
          <p:nvPr/>
        </p:nvSpPr>
        <p:spPr>
          <a:xfrm>
            <a:off x="3758478" y="1871992"/>
            <a:ext cx="492004" cy="566769"/>
          </a:xfrm>
          <a:prstGeom prst="cube">
            <a:avLst>
              <a:gd name="adj" fmla="val 37061"/>
            </a:avLst>
          </a:prstGeom>
          <a:solidFill>
            <a:srgbClr val="7491C4"/>
          </a:solidFill>
          <a:ln>
            <a:solidFill>
              <a:srgbClr val="576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E5C7D498-A654-7A4B-AFB2-522D212E41E2}"/>
              </a:ext>
            </a:extLst>
          </p:cNvPr>
          <p:cNvSpPr/>
          <p:nvPr/>
        </p:nvSpPr>
        <p:spPr>
          <a:xfrm>
            <a:off x="3758478" y="3727500"/>
            <a:ext cx="492004" cy="566769"/>
          </a:xfrm>
          <a:prstGeom prst="cube">
            <a:avLst>
              <a:gd name="adj" fmla="val 37061"/>
            </a:avLst>
          </a:prstGeom>
          <a:solidFill>
            <a:srgbClr val="7491C4"/>
          </a:solidFill>
          <a:ln>
            <a:solidFill>
              <a:srgbClr val="576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349A9A5-3742-E743-A04D-385D6AA07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098" y="2443773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110" name="Cube 109">
            <a:extLst>
              <a:ext uri="{FF2B5EF4-FFF2-40B4-BE49-F238E27FC236}">
                <a16:creationId xmlns:a16="http://schemas.microsoft.com/office/drawing/2014/main" id="{A55D9207-9C28-1742-971A-AF30B236DDCC}"/>
              </a:ext>
            </a:extLst>
          </p:cNvPr>
          <p:cNvSpPr/>
          <p:nvPr/>
        </p:nvSpPr>
        <p:spPr>
          <a:xfrm>
            <a:off x="4171336" y="1866755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E074F52-6C5D-6542-9CDD-09BE79CF8297}"/>
              </a:ext>
            </a:extLst>
          </p:cNvPr>
          <p:cNvSpPr/>
          <p:nvPr/>
        </p:nvSpPr>
        <p:spPr>
          <a:xfrm>
            <a:off x="4586859" y="1866755"/>
            <a:ext cx="364081" cy="566769"/>
          </a:xfrm>
          <a:prstGeom prst="cube">
            <a:avLst>
              <a:gd name="adj" fmla="val 512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6BBA2F7-4CF1-BC42-A731-B7E7A856B84A}"/>
              </a:ext>
            </a:extLst>
          </p:cNvPr>
          <p:cNvSpPr/>
          <p:nvPr/>
        </p:nvSpPr>
        <p:spPr>
          <a:xfrm>
            <a:off x="5310059" y="1866755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049D0EF-84EA-0A43-8983-E6685567F923}"/>
              </a:ext>
            </a:extLst>
          </p:cNvPr>
          <p:cNvSpPr/>
          <p:nvPr/>
        </p:nvSpPr>
        <p:spPr>
          <a:xfrm>
            <a:off x="4171336" y="3726166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230C410-3A16-B149-B8D3-AAB78515EEF2}"/>
              </a:ext>
            </a:extLst>
          </p:cNvPr>
          <p:cNvSpPr/>
          <p:nvPr/>
        </p:nvSpPr>
        <p:spPr>
          <a:xfrm>
            <a:off x="4586859" y="3726166"/>
            <a:ext cx="364081" cy="566769"/>
          </a:xfrm>
          <a:prstGeom prst="cube">
            <a:avLst>
              <a:gd name="adj" fmla="val 512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287B8409-EC60-4B41-848E-25FA475716E8}"/>
              </a:ext>
            </a:extLst>
          </p:cNvPr>
          <p:cNvSpPr/>
          <p:nvPr/>
        </p:nvSpPr>
        <p:spPr>
          <a:xfrm>
            <a:off x="5310059" y="3726166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25DD7631-4DAA-9841-B369-B405F8934958}"/>
              </a:ext>
            </a:extLst>
          </p:cNvPr>
          <p:cNvSpPr/>
          <p:nvPr/>
        </p:nvSpPr>
        <p:spPr>
          <a:xfrm>
            <a:off x="5364935" y="638779"/>
            <a:ext cx="206646" cy="591678"/>
          </a:xfrm>
          <a:prstGeom prst="cube">
            <a:avLst>
              <a:gd name="adj" fmla="val 317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CA0DC2D-1987-A741-AB55-3FC58D4754AF}"/>
              </a:ext>
            </a:extLst>
          </p:cNvPr>
          <p:cNvSpPr/>
          <p:nvPr/>
        </p:nvSpPr>
        <p:spPr>
          <a:xfrm>
            <a:off x="5658603" y="764594"/>
            <a:ext cx="206646" cy="346125"/>
          </a:xfrm>
          <a:prstGeom prst="cube">
            <a:avLst>
              <a:gd name="adj" fmla="val 317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21084D-C5F3-AF49-B2E5-07D545101D3E}"/>
              </a:ext>
            </a:extLst>
          </p:cNvPr>
          <p:cNvSpPr/>
          <p:nvPr/>
        </p:nvSpPr>
        <p:spPr>
          <a:xfrm>
            <a:off x="4647640" y="1437758"/>
            <a:ext cx="439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latin typeface="LM Roman 10" pitchFamily="2" charset="77"/>
              </a:rPr>
              <a:t>h</a:t>
            </a:r>
            <a:r>
              <a:rPr lang="en-US" sz="2000" i="1" baseline="-25000" dirty="0" err="1">
                <a:latin typeface="LM Roman 10" pitchFamily="2" charset="77"/>
              </a:rPr>
              <a:t>c</a:t>
            </a:r>
            <a:endParaRPr lang="en-US" sz="2000" i="1" baseline="-25000" dirty="0">
              <a:latin typeface="LM Roman 10" pitchFamily="2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8FF4A4-EFB0-4F45-AD26-BEE4BEDE9680}"/>
              </a:ext>
            </a:extLst>
          </p:cNvPr>
          <p:cNvSpPr/>
          <p:nvPr/>
        </p:nvSpPr>
        <p:spPr>
          <a:xfrm>
            <a:off x="4671533" y="3327390"/>
            <a:ext cx="439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latin typeface="LM Roman 10" pitchFamily="2" charset="77"/>
              </a:rPr>
              <a:t>h</a:t>
            </a:r>
            <a:r>
              <a:rPr lang="en-US" sz="2000" i="1" baseline="-25000" dirty="0" err="1">
                <a:latin typeface="LM Roman 10" pitchFamily="2" charset="77"/>
              </a:rPr>
              <a:t>u</a:t>
            </a:r>
            <a:endParaRPr lang="en-US" sz="2000" i="1" baseline="-25000" dirty="0">
              <a:latin typeface="LM Roman 10" pitchFamily="2" charset="77"/>
            </a:endParaRPr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5AAF6FC4-18E6-124D-815D-32ACFD355E7F}"/>
              </a:ext>
            </a:extLst>
          </p:cNvPr>
          <p:cNvSpPr/>
          <p:nvPr/>
        </p:nvSpPr>
        <p:spPr>
          <a:xfrm flipV="1">
            <a:off x="4871700" y="976632"/>
            <a:ext cx="488013" cy="1166078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EECF44-4901-B84A-9AA3-87DD63351F82}"/>
              </a:ext>
            </a:extLst>
          </p:cNvPr>
          <p:cNvCxnSpPr>
            <a:cxnSpLocks/>
          </p:cNvCxnSpPr>
          <p:nvPr/>
        </p:nvCxnSpPr>
        <p:spPr>
          <a:xfrm>
            <a:off x="4871699" y="2157106"/>
            <a:ext cx="438360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468643-E1C6-F140-A8CC-3E26A678C012}"/>
              </a:ext>
            </a:extLst>
          </p:cNvPr>
          <p:cNvCxnSpPr>
            <a:cxnSpLocks/>
          </p:cNvCxnSpPr>
          <p:nvPr/>
        </p:nvCxnSpPr>
        <p:spPr>
          <a:xfrm>
            <a:off x="4871699" y="4006226"/>
            <a:ext cx="438360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F7E3F3-5BBB-1440-86FD-5424E480ABE5}"/>
              </a:ext>
            </a:extLst>
          </p:cNvPr>
          <p:cNvSpPr txBox="1"/>
          <p:nvPr/>
        </p:nvSpPr>
        <p:spPr>
          <a:xfrm>
            <a:off x="4098107" y="474220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Pooling switches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DFBE4A82-6937-A94F-B7D3-16BA317CA0F8}"/>
              </a:ext>
            </a:extLst>
          </p:cNvPr>
          <p:cNvSpPr/>
          <p:nvPr/>
        </p:nvSpPr>
        <p:spPr>
          <a:xfrm>
            <a:off x="5716688" y="1866755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0B2C9F45-A898-934D-BEF4-D56BA74C7D5E}"/>
              </a:ext>
            </a:extLst>
          </p:cNvPr>
          <p:cNvSpPr/>
          <p:nvPr/>
        </p:nvSpPr>
        <p:spPr>
          <a:xfrm>
            <a:off x="5716688" y="3726166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5CD6F9-485B-F142-95ED-5DF04926C957}"/>
              </a:ext>
            </a:extLst>
          </p:cNvPr>
          <p:cNvSpPr/>
          <p:nvPr/>
        </p:nvSpPr>
        <p:spPr>
          <a:xfrm>
            <a:off x="6190754" y="1641047"/>
            <a:ext cx="621686" cy="936528"/>
          </a:xfrm>
          <a:prstGeom prst="cube">
            <a:avLst>
              <a:gd name="adj" fmla="val 50365"/>
            </a:avLst>
          </a:prstGeom>
          <a:solidFill>
            <a:srgbClr val="7480C4"/>
          </a:solidFill>
          <a:ln>
            <a:solidFill>
              <a:srgbClr val="575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355DFEBE-FE1D-A849-A9AE-5CDF13EB1268}"/>
              </a:ext>
            </a:extLst>
          </p:cNvPr>
          <p:cNvSpPr/>
          <p:nvPr/>
        </p:nvSpPr>
        <p:spPr>
          <a:xfrm>
            <a:off x="6584171" y="164104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FF20810B-F397-834F-BA2E-9553DC60A0FF}"/>
              </a:ext>
            </a:extLst>
          </p:cNvPr>
          <p:cNvSpPr/>
          <p:nvPr/>
        </p:nvSpPr>
        <p:spPr>
          <a:xfrm>
            <a:off x="6993570" y="164104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FFF7BFAA-9512-054B-B0E7-165F0E9DD518}"/>
              </a:ext>
            </a:extLst>
          </p:cNvPr>
          <p:cNvSpPr/>
          <p:nvPr/>
        </p:nvSpPr>
        <p:spPr>
          <a:xfrm>
            <a:off x="7424778" y="1419122"/>
            <a:ext cx="502920" cy="1380378"/>
          </a:xfrm>
          <a:prstGeom prst="cube">
            <a:avLst>
              <a:gd name="adj" fmla="val 68750"/>
            </a:avLst>
          </a:prstGeom>
          <a:solidFill>
            <a:srgbClr val="7480C4"/>
          </a:solidFill>
          <a:ln>
            <a:solidFill>
              <a:srgbClr val="575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1F907D6E-7E79-944A-B35F-DFA9D98750B4}"/>
              </a:ext>
            </a:extLst>
          </p:cNvPr>
          <p:cNvSpPr/>
          <p:nvPr/>
        </p:nvSpPr>
        <p:spPr>
          <a:xfrm>
            <a:off x="7676238" y="141912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5D3EE5B1-09CA-024C-822B-803363CFBEA1}"/>
              </a:ext>
            </a:extLst>
          </p:cNvPr>
          <p:cNvSpPr/>
          <p:nvPr/>
        </p:nvSpPr>
        <p:spPr>
          <a:xfrm>
            <a:off x="7934796" y="141912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DA939D0-9CC7-7D41-98A7-3A7B3118C000}"/>
              </a:ext>
            </a:extLst>
          </p:cNvPr>
          <p:cNvSpPr/>
          <p:nvPr/>
        </p:nvSpPr>
        <p:spPr>
          <a:xfrm>
            <a:off x="6190754" y="3500458"/>
            <a:ext cx="621686" cy="936528"/>
          </a:xfrm>
          <a:prstGeom prst="cube">
            <a:avLst>
              <a:gd name="adj" fmla="val 50365"/>
            </a:avLst>
          </a:prstGeom>
          <a:solidFill>
            <a:srgbClr val="7480C4"/>
          </a:solidFill>
          <a:ln>
            <a:solidFill>
              <a:srgbClr val="575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952CA60-981E-1A41-85BB-0604F38D32E4}"/>
              </a:ext>
            </a:extLst>
          </p:cNvPr>
          <p:cNvSpPr/>
          <p:nvPr/>
        </p:nvSpPr>
        <p:spPr>
          <a:xfrm>
            <a:off x="6584171" y="350045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BBB9CCC-CBB4-6244-BAF3-88124F6222AB}"/>
              </a:ext>
            </a:extLst>
          </p:cNvPr>
          <p:cNvSpPr/>
          <p:nvPr/>
        </p:nvSpPr>
        <p:spPr>
          <a:xfrm>
            <a:off x="6993570" y="350045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9DAC51F-0FCD-2441-9D2B-649C6361BC34}"/>
              </a:ext>
            </a:extLst>
          </p:cNvPr>
          <p:cNvSpPr/>
          <p:nvPr/>
        </p:nvSpPr>
        <p:spPr>
          <a:xfrm>
            <a:off x="7424778" y="3278533"/>
            <a:ext cx="502920" cy="1380378"/>
          </a:xfrm>
          <a:prstGeom prst="cube">
            <a:avLst>
              <a:gd name="adj" fmla="val 68750"/>
            </a:avLst>
          </a:prstGeom>
          <a:solidFill>
            <a:srgbClr val="7480C4"/>
          </a:solidFill>
          <a:ln>
            <a:solidFill>
              <a:srgbClr val="575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BB30AC7-8164-1344-91EC-544EEBF4656A}"/>
              </a:ext>
            </a:extLst>
          </p:cNvPr>
          <p:cNvSpPr/>
          <p:nvPr/>
        </p:nvSpPr>
        <p:spPr>
          <a:xfrm>
            <a:off x="7676238" y="327853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547CE71-6C8B-FA44-8DAF-D0B72F815F44}"/>
              </a:ext>
            </a:extLst>
          </p:cNvPr>
          <p:cNvSpPr/>
          <p:nvPr/>
        </p:nvSpPr>
        <p:spPr>
          <a:xfrm>
            <a:off x="7934796" y="327853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95AB59-E93D-0345-874E-F09B61D85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374" y="1533310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37087E5-601F-B143-B924-3D7A226A7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282" y="3392722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05A3D1F-2D34-CB44-83CB-954B5B82D781}"/>
              </a:ext>
            </a:extLst>
          </p:cNvPr>
          <p:cNvSpPr/>
          <p:nvPr/>
        </p:nvSpPr>
        <p:spPr>
          <a:xfrm>
            <a:off x="8463668" y="1007273"/>
            <a:ext cx="431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 err="1">
                <a:latin typeface="LM Roman 10" pitchFamily="2" charset="77"/>
              </a:rPr>
              <a:t>x̂</a:t>
            </a:r>
            <a:r>
              <a:rPr lang="fr-FR" sz="2000" i="1" baseline="-25000" dirty="0" err="1">
                <a:latin typeface="LM Roman 10" pitchFamily="2" charset="77"/>
              </a:rPr>
              <a:t>c</a:t>
            </a:r>
            <a:endParaRPr lang="en-US" sz="2000" baseline="-25000" dirty="0">
              <a:latin typeface="LM Roman 10" pitchFamily="2" charset="7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217A7F-3842-084A-ABD0-A004E2CA2664}"/>
              </a:ext>
            </a:extLst>
          </p:cNvPr>
          <p:cNvSpPr/>
          <p:nvPr/>
        </p:nvSpPr>
        <p:spPr>
          <a:xfrm>
            <a:off x="8462061" y="2880489"/>
            <a:ext cx="4459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 err="1">
                <a:latin typeface="LM Roman 10" pitchFamily="2" charset="77"/>
              </a:rPr>
              <a:t>x̂</a:t>
            </a:r>
            <a:r>
              <a:rPr lang="fr-FR" sz="2000" i="1" baseline="-25000" dirty="0" err="1">
                <a:latin typeface="LM Roman 10" pitchFamily="2" charset="77"/>
              </a:rPr>
              <a:t>u</a:t>
            </a:r>
            <a:endParaRPr lang="en-US" sz="2000" baseline="-25000" dirty="0">
              <a:latin typeface="LM Roman 10" pitchFamily="2" charset="77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74E007-AE3C-A746-9E30-1ED42CB6C99B}"/>
              </a:ext>
            </a:extLst>
          </p:cNvPr>
          <p:cNvSpPr/>
          <p:nvPr/>
        </p:nvSpPr>
        <p:spPr>
          <a:xfrm>
            <a:off x="9207281" y="199857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x̂</a:t>
            </a:r>
            <a:endParaRPr lang="en-US" sz="2000" dirty="0">
              <a:latin typeface="LM Roman 10" pitchFamily="2" charset="77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747022D6-DB3E-954F-947D-FBFE9C223429}"/>
              </a:ext>
            </a:extLst>
          </p:cNvPr>
          <p:cNvSpPr/>
          <p:nvPr/>
        </p:nvSpPr>
        <p:spPr>
          <a:xfrm>
            <a:off x="8738426" y="2031318"/>
            <a:ext cx="504265" cy="110267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6298EE4C-E887-724E-9B92-4A56F2B1951D}"/>
              </a:ext>
            </a:extLst>
          </p:cNvPr>
          <p:cNvSpPr/>
          <p:nvPr/>
        </p:nvSpPr>
        <p:spPr>
          <a:xfrm flipV="1">
            <a:off x="8744179" y="3140927"/>
            <a:ext cx="504265" cy="864432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BAD98-32ED-FC48-805A-3B96A02CB946}"/>
              </a:ext>
            </a:extLst>
          </p:cNvPr>
          <p:cNvSpPr txBox="1"/>
          <p:nvPr/>
        </p:nvSpPr>
        <p:spPr>
          <a:xfrm>
            <a:off x="6988763" y="1161334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F2CEE8F-3789-4F4C-8122-87E14E89D375}"/>
              </a:ext>
            </a:extLst>
          </p:cNvPr>
          <p:cNvSpPr txBox="1"/>
          <p:nvPr/>
        </p:nvSpPr>
        <p:spPr>
          <a:xfrm>
            <a:off x="6988763" y="3038472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u</a:t>
            </a:r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DE47AC0B-EAE4-3840-9E2F-1559AC2282ED}"/>
              </a:ext>
            </a:extLst>
          </p:cNvPr>
          <p:cNvSpPr/>
          <p:nvPr/>
        </p:nvSpPr>
        <p:spPr>
          <a:xfrm>
            <a:off x="1234644" y="5392780"/>
            <a:ext cx="294065" cy="444584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26003A-DAA9-CD48-A08C-CA79FC62F587}"/>
              </a:ext>
            </a:extLst>
          </p:cNvPr>
          <p:cNvSpPr txBox="1"/>
          <p:nvPr/>
        </p:nvSpPr>
        <p:spPr>
          <a:xfrm>
            <a:off x="1541956" y="540922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pitchFamily="2" charset="77"/>
                <a:ea typeface="Palatino" pitchFamily="2" charset="77"/>
              </a:rPr>
              <a:t>Convolution</a:t>
            </a:r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85495F59-3B3A-7D49-A5E8-E922C2C227EE}"/>
              </a:ext>
            </a:extLst>
          </p:cNvPr>
          <p:cNvSpPr/>
          <p:nvPr/>
        </p:nvSpPr>
        <p:spPr>
          <a:xfrm>
            <a:off x="3587164" y="5392780"/>
            <a:ext cx="294065" cy="444584"/>
          </a:xfrm>
          <a:prstGeom prst="cube">
            <a:avLst>
              <a:gd name="adj" fmla="val 50365"/>
            </a:avLst>
          </a:prstGeom>
          <a:solidFill>
            <a:srgbClr val="7491C4"/>
          </a:solidFill>
          <a:ln>
            <a:solidFill>
              <a:srgbClr val="576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08CC13EE-79ED-3346-9993-87C14D6C4E61}"/>
              </a:ext>
            </a:extLst>
          </p:cNvPr>
          <p:cNvSpPr/>
          <p:nvPr/>
        </p:nvSpPr>
        <p:spPr>
          <a:xfrm>
            <a:off x="5802063" y="5392780"/>
            <a:ext cx="294065" cy="444584"/>
          </a:xfrm>
          <a:prstGeom prst="cube">
            <a:avLst>
              <a:gd name="adj" fmla="val 50365"/>
            </a:avLst>
          </a:prstGeom>
          <a:solidFill>
            <a:srgbClr val="7480C4"/>
          </a:solidFill>
          <a:ln>
            <a:solidFill>
              <a:srgbClr val="575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282AEA-A03B-FB49-B83A-BD4C483A1F4B}"/>
              </a:ext>
            </a:extLst>
          </p:cNvPr>
          <p:cNvSpPr txBox="1"/>
          <p:nvPr/>
        </p:nvSpPr>
        <p:spPr>
          <a:xfrm>
            <a:off x="3879638" y="5409227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pitchFamily="2" charset="77"/>
                <a:ea typeface="Palatino" pitchFamily="2" charset="77"/>
              </a:rPr>
              <a:t>Max Pooling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6156D67-8208-5A49-9B24-D26AC2D91481}"/>
              </a:ext>
            </a:extLst>
          </p:cNvPr>
          <p:cNvSpPr txBox="1"/>
          <p:nvPr/>
        </p:nvSpPr>
        <p:spPr>
          <a:xfrm>
            <a:off x="6127568" y="5409227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Palatino" pitchFamily="2" charset="77"/>
                <a:ea typeface="Palatino" pitchFamily="2" charset="77"/>
              </a:rPr>
              <a:t>Upsampling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 / </a:t>
            </a:r>
            <a:r>
              <a:rPr lang="en-US" sz="2000" dirty="0" err="1">
                <a:latin typeface="Palatino" pitchFamily="2" charset="77"/>
                <a:ea typeface="Palatino" pitchFamily="2" charset="77"/>
              </a:rPr>
              <a:t>Unpooling</a:t>
            </a:r>
            <a:endParaRPr lang="en-US" sz="20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B20182-3CF0-C14C-8CCC-4C92C3D46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494" y="303803"/>
            <a:ext cx="4622800" cy="275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130BE0-D745-E048-B6BE-9A6CBA69C6A1}"/>
              </a:ext>
            </a:extLst>
          </p:cNvPr>
          <p:cNvSpPr txBox="1"/>
          <p:nvPr/>
        </p:nvSpPr>
        <p:spPr>
          <a:xfrm rot="368847">
            <a:off x="2197466" y="781023"/>
            <a:ext cx="2188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pitchFamily="2" charset="77"/>
                <a:ea typeface="Palatino" pitchFamily="2" charset="77"/>
              </a:rPr>
              <a:t>Original classifier</a:t>
            </a:r>
          </a:p>
        </p:txBody>
      </p:sp>
    </p:spTree>
    <p:extLst>
      <p:ext uri="{BB962C8B-B14F-4D97-AF65-F5344CB8AC3E}">
        <p14:creationId xmlns:p14="http://schemas.microsoft.com/office/powerpoint/2010/main" val="2904555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rapezoid 1">
                <a:extLst>
                  <a:ext uri="{FF2B5EF4-FFF2-40B4-BE49-F238E27FC236}">
                    <a16:creationId xmlns:a16="http://schemas.microsoft.com/office/drawing/2014/main" id="{71C44671-8EF6-4348-A716-773C77E78ED5}"/>
                  </a:ext>
                </a:extLst>
              </p:cNvPr>
              <p:cNvSpPr/>
              <p:nvPr/>
            </p:nvSpPr>
            <p:spPr>
              <a:xfrm rot="5400000">
                <a:off x="1302814" y="2910123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2" name="Trapezoid 1">
                <a:extLst>
                  <a:ext uri="{FF2B5EF4-FFF2-40B4-BE49-F238E27FC236}">
                    <a16:creationId xmlns:a16="http://schemas.microsoft.com/office/drawing/2014/main" id="{71C44671-8EF6-4348-A716-773C77E78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02814" y="2910123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CCCFE1E8-156A-2F4F-B58D-A892D0947883}"/>
                  </a:ext>
                </a:extLst>
              </p:cNvPr>
              <p:cNvSpPr/>
              <p:nvPr/>
            </p:nvSpPr>
            <p:spPr>
              <a:xfrm rot="5400000">
                <a:off x="1302814" y="4127080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CCCFE1E8-156A-2F4F-B58D-A892D0947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02814" y="4127080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rapezoid 3">
                <a:extLst>
                  <a:ext uri="{FF2B5EF4-FFF2-40B4-BE49-F238E27FC236}">
                    <a16:creationId xmlns:a16="http://schemas.microsoft.com/office/drawing/2014/main" id="{797D3382-83D2-AD4B-B72E-BB6962767EA5}"/>
                  </a:ext>
                </a:extLst>
              </p:cNvPr>
              <p:cNvSpPr/>
              <p:nvPr/>
            </p:nvSpPr>
            <p:spPr>
              <a:xfrm rot="16200000">
                <a:off x="2574926" y="2915138"/>
                <a:ext cx="896400" cy="874303"/>
              </a:xfrm>
              <a:prstGeom prst="trapezoid">
                <a:avLst>
                  <a:gd name="adj" fmla="val 19678"/>
                </a:avLst>
              </a:prstGeom>
              <a:solidFill>
                <a:schemeClr val="accent2">
                  <a:alpha val="50000"/>
                </a:schemeClr>
              </a:solidFill>
              <a:ln>
                <a:solidFill>
                  <a:schemeClr val="accent2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rapezoid 3">
                <a:extLst>
                  <a:ext uri="{FF2B5EF4-FFF2-40B4-BE49-F238E27FC236}">
                    <a16:creationId xmlns:a16="http://schemas.microsoft.com/office/drawing/2014/main" id="{797D3382-83D2-AD4B-B72E-BB6962767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74926" y="2915138"/>
                <a:ext cx="896400" cy="874303"/>
              </a:xfrm>
              <a:prstGeom prst="trapezoid">
                <a:avLst>
                  <a:gd name="adj" fmla="val 19678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shade val="50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rapezoid 4">
                <a:extLst>
                  <a:ext uri="{FF2B5EF4-FFF2-40B4-BE49-F238E27FC236}">
                    <a16:creationId xmlns:a16="http://schemas.microsoft.com/office/drawing/2014/main" id="{90D707BD-41B3-9847-AE3D-8C7C448237D7}"/>
                  </a:ext>
                </a:extLst>
              </p:cNvPr>
              <p:cNvSpPr/>
              <p:nvPr/>
            </p:nvSpPr>
            <p:spPr>
              <a:xfrm rot="16200000">
                <a:off x="2575866" y="4127329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5" name="Trapezoid 4">
                <a:extLst>
                  <a:ext uri="{FF2B5EF4-FFF2-40B4-BE49-F238E27FC236}">
                    <a16:creationId xmlns:a16="http://schemas.microsoft.com/office/drawing/2014/main" id="{90D707BD-41B3-9847-AE3D-8C7C44823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75866" y="4127329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274C92B-31F0-C04B-A567-8038A3DA299A}"/>
                  </a:ext>
                </a:extLst>
              </p:cNvPr>
              <p:cNvSpPr/>
              <p:nvPr/>
            </p:nvSpPr>
            <p:spPr>
              <a:xfrm>
                <a:off x="2250278" y="3058439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274C92B-31F0-C04B-A567-8038A3DA2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78" y="3058439"/>
                <a:ext cx="270743" cy="591895"/>
              </a:xfrm>
              <a:prstGeom prst="roundRect">
                <a:avLst/>
              </a:prstGeom>
              <a:blipFill>
                <a:blip r:embed="rId6"/>
                <a:stretch>
                  <a:fillRect l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D38A2EB-6460-FD47-BFE6-B411DC17543C}"/>
                  </a:ext>
                </a:extLst>
              </p:cNvPr>
              <p:cNvSpPr/>
              <p:nvPr/>
            </p:nvSpPr>
            <p:spPr>
              <a:xfrm>
                <a:off x="2250278" y="4269689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D38A2EB-6460-FD47-BFE6-B411DC175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78" y="4269689"/>
                <a:ext cx="270743" cy="591895"/>
              </a:xfrm>
              <a:prstGeom prst="roundRect">
                <a:avLst/>
              </a:prstGeom>
              <a:blipFill>
                <a:blip r:embed="rId7"/>
                <a:stretch>
                  <a:fillRect l="-208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2CFF558-1F67-B441-8E44-26FA7B1BD19E}"/>
                  </a:ext>
                </a:extLst>
              </p:cNvPr>
              <p:cNvSpPr/>
              <p:nvPr/>
            </p:nvSpPr>
            <p:spPr>
              <a:xfrm>
                <a:off x="3689329" y="1954502"/>
                <a:ext cx="328530" cy="73175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2CFF558-1F67-B441-8E44-26FA7B1BD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329" y="1954502"/>
                <a:ext cx="328530" cy="7317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1FB657-B28F-EB42-A280-805C6C359AD1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460278" y="3352289"/>
            <a:ext cx="224651" cy="1"/>
          </a:xfrm>
          <a:prstGeom prst="straightConnector1">
            <a:avLst/>
          </a:prstGeom>
          <a:ln w="12700">
            <a:solidFill>
              <a:schemeClr val="accent1">
                <a:lumMod val="75000"/>
                <a:alpha val="53000"/>
              </a:schemeClr>
            </a:solidFill>
            <a:headEnd w="sm" len="sm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C18629-26BE-8A49-90AB-719A022277D5}"/>
              </a:ext>
            </a:extLst>
          </p:cNvPr>
          <p:cNvCxnSpPr>
            <a:cxnSpLocks/>
          </p:cNvCxnSpPr>
          <p:nvPr/>
        </p:nvCxnSpPr>
        <p:spPr>
          <a:xfrm flipV="1">
            <a:off x="3460278" y="4564479"/>
            <a:ext cx="210916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00C052-9E8E-8C4A-ADDE-F3D5CB09C839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3473575" y="2320379"/>
            <a:ext cx="215754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035276-AA33-6D48-8B62-F30B9D51D827}"/>
                  </a:ext>
                </a:extLst>
              </p:cNvPr>
              <p:cNvSpPr/>
              <p:nvPr/>
            </p:nvSpPr>
            <p:spPr>
              <a:xfrm>
                <a:off x="2803256" y="2054648"/>
                <a:ext cx="670319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035276-AA33-6D48-8B62-F30B9D51D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256" y="2054648"/>
                <a:ext cx="670319" cy="5314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30A921B-9A97-1B47-A641-6FEE375427E1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935784" y="3956003"/>
            <a:ext cx="376890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5D0C8B7-7A71-CB46-A36A-97CFEFC18436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935784" y="3347524"/>
            <a:ext cx="376890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B2E1D97-A471-6843-9AD3-00219A78DF2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443418" y="4050021"/>
            <a:ext cx="211960" cy="514458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A36E049-0B2B-B64F-9E30-11B3F36C842A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457153" y="3352289"/>
            <a:ext cx="198225" cy="509695"/>
          </a:xfrm>
          <a:prstGeom prst="curvedConnector2">
            <a:avLst/>
          </a:prstGeom>
          <a:ln w="12700">
            <a:solidFill>
              <a:schemeClr val="accent1">
                <a:lumMod val="75000"/>
                <a:alpha val="53000"/>
              </a:schemeClr>
            </a:solidFill>
            <a:headEnd w="sm" len="sm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C133E54-EC94-4445-B1C9-D8ED49145364}"/>
              </a:ext>
            </a:extLst>
          </p:cNvPr>
          <p:cNvCxnSpPr>
            <a:cxnSpLocks/>
            <a:stCxn id="6" idx="0"/>
            <a:endCxn id="12" idx="1"/>
          </p:cNvCxnSpPr>
          <p:nvPr/>
        </p:nvCxnSpPr>
        <p:spPr>
          <a:xfrm rot="5400000" flipH="1" flipV="1">
            <a:off x="2225424" y="2480607"/>
            <a:ext cx="738059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A84A8F6-8418-0A4D-86D8-1E1501FF9862}"/>
              </a:ext>
            </a:extLst>
          </p:cNvPr>
          <p:cNvSpPr/>
          <p:nvPr/>
        </p:nvSpPr>
        <p:spPr>
          <a:xfrm>
            <a:off x="4561359" y="3861984"/>
            <a:ext cx="188037" cy="18803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latin typeface="Palatino" pitchFamily="2" charset="77"/>
                <a:ea typeface="Palatino" pitchFamily="2" charset="77"/>
              </a:rPr>
              <a:t>+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6A5B26-8104-4E4F-A498-151B8CD9BA3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4749396" y="3956002"/>
            <a:ext cx="179828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925ACBF3-44B6-E34E-874F-2C2A0053B6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96416" b="89271"/>
          <a:stretch/>
        </p:blipFill>
        <p:spPr>
          <a:xfrm>
            <a:off x="128902" y="3572109"/>
            <a:ext cx="763413" cy="7616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347DED8-79E6-C140-A6FA-AC15FD9F3E4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</a:blip>
          <a:srcRect l="3676" r="92740" b="89271"/>
          <a:stretch/>
        </p:blipFill>
        <p:spPr>
          <a:xfrm>
            <a:off x="3702578" y="2975596"/>
            <a:ext cx="763413" cy="7616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7DF84B2-6ECA-0D46-B9C3-FAFB49E696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38" t="178" r="88978" b="89093"/>
          <a:stretch/>
        </p:blipFill>
        <p:spPr>
          <a:xfrm>
            <a:off x="3707199" y="4190879"/>
            <a:ext cx="763413" cy="7616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A615F00-C007-9248-AFB1-9F128DDF392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255" t="257" r="85161" b="89014"/>
          <a:stretch/>
        </p:blipFill>
        <p:spPr>
          <a:xfrm>
            <a:off x="4973724" y="3576218"/>
            <a:ext cx="765263" cy="763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2F93BA89-786B-2544-A989-FF091875C7B9}"/>
                  </a:ext>
                </a:extLst>
              </p:cNvPr>
              <p:cNvSpPr/>
              <p:nvPr/>
            </p:nvSpPr>
            <p:spPr>
              <a:xfrm rot="5400000">
                <a:off x="7725503" y="2910123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2F93BA89-786B-2544-A989-FF091875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25503" y="2910123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rapezoid 50">
                <a:extLst>
                  <a:ext uri="{FF2B5EF4-FFF2-40B4-BE49-F238E27FC236}">
                    <a16:creationId xmlns:a16="http://schemas.microsoft.com/office/drawing/2014/main" id="{69B10FD0-C50D-8E4E-BF8C-69E975AD3525}"/>
                  </a:ext>
                </a:extLst>
              </p:cNvPr>
              <p:cNvSpPr/>
              <p:nvPr/>
            </p:nvSpPr>
            <p:spPr>
              <a:xfrm rot="5400000">
                <a:off x="7725503" y="4127080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51" name="Trapezoid 50">
                <a:extLst>
                  <a:ext uri="{FF2B5EF4-FFF2-40B4-BE49-F238E27FC236}">
                    <a16:creationId xmlns:a16="http://schemas.microsoft.com/office/drawing/2014/main" id="{69B10FD0-C50D-8E4E-BF8C-69E975AD3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25503" y="4127080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rapezoid 51">
                <a:extLst>
                  <a:ext uri="{FF2B5EF4-FFF2-40B4-BE49-F238E27FC236}">
                    <a16:creationId xmlns:a16="http://schemas.microsoft.com/office/drawing/2014/main" id="{701C1221-F4F1-7C44-9F47-08AE5C367DC9}"/>
                  </a:ext>
                </a:extLst>
              </p:cNvPr>
              <p:cNvSpPr/>
              <p:nvPr/>
            </p:nvSpPr>
            <p:spPr>
              <a:xfrm rot="16200000">
                <a:off x="8997615" y="2915138"/>
                <a:ext cx="896400" cy="874303"/>
              </a:xfrm>
              <a:prstGeom prst="trapezoid">
                <a:avLst>
                  <a:gd name="adj" fmla="val 19678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shade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52" name="Trapezoid 51">
                <a:extLst>
                  <a:ext uri="{FF2B5EF4-FFF2-40B4-BE49-F238E27FC236}">
                    <a16:creationId xmlns:a16="http://schemas.microsoft.com/office/drawing/2014/main" id="{701C1221-F4F1-7C44-9F47-08AE5C367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7615" y="2915138"/>
                <a:ext cx="896400" cy="874303"/>
              </a:xfrm>
              <a:prstGeom prst="trapezoid">
                <a:avLst>
                  <a:gd name="adj" fmla="val 19678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2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900420F0-FFC8-1B49-A755-1BEBCB7DA3FB}"/>
                  </a:ext>
                </a:extLst>
              </p:cNvPr>
              <p:cNvSpPr/>
              <p:nvPr/>
            </p:nvSpPr>
            <p:spPr>
              <a:xfrm rot="16200000">
                <a:off x="8998555" y="4127329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900420F0-FFC8-1B49-A755-1BEBCB7DA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8555" y="4127329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C701E1E9-B256-8A44-BA74-BDADB9E2B425}"/>
                  </a:ext>
                </a:extLst>
              </p:cNvPr>
              <p:cNvSpPr/>
              <p:nvPr/>
            </p:nvSpPr>
            <p:spPr>
              <a:xfrm>
                <a:off x="8672967" y="3058439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C701E1E9-B256-8A44-BA74-BDADB9E2B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967" y="3058439"/>
                <a:ext cx="270743" cy="591895"/>
              </a:xfrm>
              <a:prstGeom prst="roundRect">
                <a:avLst/>
              </a:prstGeom>
              <a:blipFill>
                <a:blip r:embed="rId15"/>
                <a:stretch>
                  <a:fillRect l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79AD9B88-E7B3-9449-8027-62D1A4338356}"/>
                  </a:ext>
                </a:extLst>
              </p:cNvPr>
              <p:cNvSpPr/>
              <p:nvPr/>
            </p:nvSpPr>
            <p:spPr>
              <a:xfrm>
                <a:off x="8672967" y="4269689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79AD9B88-E7B3-9449-8027-62D1A4338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967" y="4269689"/>
                <a:ext cx="270743" cy="591895"/>
              </a:xfrm>
              <a:prstGeom prst="roundRect">
                <a:avLst/>
              </a:prstGeom>
              <a:blipFill>
                <a:blip r:embed="rId16"/>
                <a:stretch>
                  <a:fillRect l="-21739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E521115-A95A-1341-A86B-8CDC484CC4A4}"/>
                  </a:ext>
                </a:extLst>
              </p:cNvPr>
              <p:cNvSpPr/>
              <p:nvPr/>
            </p:nvSpPr>
            <p:spPr>
              <a:xfrm>
                <a:off x="10112018" y="1954502"/>
                <a:ext cx="328530" cy="73175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E521115-A95A-1341-A86B-8CDC484CC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018" y="1954502"/>
                <a:ext cx="328530" cy="731754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FDFE29C-0A9B-FE47-AAE4-73F1117FE793}"/>
              </a:ext>
            </a:extLst>
          </p:cNvPr>
          <p:cNvCxnSpPr>
            <a:cxnSpLocks/>
            <a:stCxn id="52" idx="2"/>
          </p:cNvCxnSpPr>
          <p:nvPr/>
        </p:nvCxnSpPr>
        <p:spPr>
          <a:xfrm flipV="1">
            <a:off x="9882967" y="3352289"/>
            <a:ext cx="224651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89BF9BE-7321-AA49-924B-8FC6A9D50409}"/>
              </a:ext>
            </a:extLst>
          </p:cNvPr>
          <p:cNvCxnSpPr>
            <a:cxnSpLocks/>
          </p:cNvCxnSpPr>
          <p:nvPr/>
        </p:nvCxnSpPr>
        <p:spPr>
          <a:xfrm flipV="1">
            <a:off x="9882967" y="4564479"/>
            <a:ext cx="210916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DE00E1E-E534-8F48-842C-3EC67FCCE24C}"/>
              </a:ext>
            </a:extLst>
          </p:cNvPr>
          <p:cNvCxnSpPr>
            <a:cxnSpLocks/>
            <a:stCxn id="60" idx="3"/>
            <a:endCxn id="56" idx="1"/>
          </p:cNvCxnSpPr>
          <p:nvPr/>
        </p:nvCxnSpPr>
        <p:spPr>
          <a:xfrm flipV="1">
            <a:off x="9896264" y="2320379"/>
            <a:ext cx="215754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B671580-6D12-B043-9BE1-86D2B4A73770}"/>
                  </a:ext>
                </a:extLst>
              </p:cNvPr>
              <p:cNvSpPr/>
              <p:nvPr/>
            </p:nvSpPr>
            <p:spPr>
              <a:xfrm>
                <a:off x="9225945" y="2054648"/>
                <a:ext cx="670319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B671580-6D12-B043-9BE1-86D2B4A73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945" y="2054648"/>
                <a:ext cx="670319" cy="5314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F1051407-B922-8245-B88F-75EAA7669565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7358473" y="3956003"/>
            <a:ext cx="376890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DB7D42C0-067B-0B49-823A-D9130E3C074A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7358473" y="3347524"/>
            <a:ext cx="376890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3996C596-A172-2D40-887C-C1BE51E6A3E2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10866107" y="4050021"/>
            <a:ext cx="211960" cy="514458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16AF625C-DA41-4C4D-9742-9F7D7B4813D3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0879842" y="3352289"/>
            <a:ext cx="198225" cy="509695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D366630D-E7DF-3741-BBA5-687FE9E8D721}"/>
              </a:ext>
            </a:extLst>
          </p:cNvPr>
          <p:cNvCxnSpPr>
            <a:cxnSpLocks/>
            <a:stCxn id="54" idx="0"/>
            <a:endCxn id="60" idx="1"/>
          </p:cNvCxnSpPr>
          <p:nvPr/>
        </p:nvCxnSpPr>
        <p:spPr>
          <a:xfrm rot="5400000" flipH="1" flipV="1">
            <a:off x="8648113" y="2480607"/>
            <a:ext cx="738059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D3116A1-98F6-4241-91D5-47C558613B0E}"/>
              </a:ext>
            </a:extLst>
          </p:cNvPr>
          <p:cNvSpPr/>
          <p:nvPr/>
        </p:nvSpPr>
        <p:spPr>
          <a:xfrm>
            <a:off x="10984048" y="3861984"/>
            <a:ext cx="188037" cy="18803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latin typeface="Palatino" pitchFamily="2" charset="77"/>
                <a:ea typeface="Palatino" pitchFamily="2" charset="77"/>
              </a:rPr>
              <a:t>+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32528F-3689-EC4C-98AA-776D88CCFC3D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11172085" y="3956002"/>
            <a:ext cx="179828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45078EB9-AE92-4043-9C2D-5ACD9945C5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96416" b="89271"/>
          <a:stretch/>
        </p:blipFill>
        <p:spPr>
          <a:xfrm>
            <a:off x="6551591" y="3572109"/>
            <a:ext cx="763413" cy="76169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1311A38-080E-ED4A-9359-A7F4B638055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705" t="22947" r="92711" b="66324"/>
          <a:stretch/>
        </p:blipFill>
        <p:spPr>
          <a:xfrm>
            <a:off x="10152977" y="2975596"/>
            <a:ext cx="763413" cy="7616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A0AD162-2F99-C743-A8B4-548CB49008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93" t="22678" r="88923" b="66593"/>
          <a:stretch/>
        </p:blipFill>
        <p:spPr>
          <a:xfrm>
            <a:off x="10129888" y="4190879"/>
            <a:ext cx="763413" cy="7616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DEADCB3-A4A6-AB4A-8D7E-BC424EAED6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314" t="22555" r="85102" b="66716"/>
          <a:stretch/>
        </p:blipFill>
        <p:spPr>
          <a:xfrm>
            <a:off x="11396413" y="3576218"/>
            <a:ext cx="765263" cy="76354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7B1C-2479-1046-9CBA-1F9B7EBC8644}"/>
              </a:ext>
            </a:extLst>
          </p:cNvPr>
          <p:cNvSpPr txBox="1"/>
          <p:nvPr/>
        </p:nvSpPr>
        <p:spPr>
          <a:xfrm>
            <a:off x="670276" y="1386974"/>
            <a:ext cx="3430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Palatino" pitchFamily="2" charset="77"/>
                <a:ea typeface="Palatino" pitchFamily="2" charset="77"/>
              </a:rPr>
              <a:t>Without branch balancing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C96F061-B45E-6348-A163-31031AB2F583}"/>
              </a:ext>
            </a:extLst>
          </p:cNvPr>
          <p:cNvSpPr txBox="1"/>
          <p:nvPr/>
        </p:nvSpPr>
        <p:spPr>
          <a:xfrm>
            <a:off x="7308279" y="1386974"/>
            <a:ext cx="3000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Palatino" pitchFamily="2" charset="77"/>
                <a:ea typeface="Palatino" pitchFamily="2" charset="77"/>
              </a:rPr>
              <a:t>With branch balancing</a:t>
            </a:r>
          </a:p>
        </p:txBody>
      </p:sp>
    </p:spTree>
    <p:extLst>
      <p:ext uri="{BB962C8B-B14F-4D97-AF65-F5344CB8AC3E}">
        <p14:creationId xmlns:p14="http://schemas.microsoft.com/office/powerpoint/2010/main" val="4158050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5">
            <a:extLst>
              <a:ext uri="{FF2B5EF4-FFF2-40B4-BE49-F238E27FC236}">
                <a16:creationId xmlns:a16="http://schemas.microsoft.com/office/drawing/2014/main" id="{74F71C5C-D9EC-3441-BF26-47DF18A4AAA4}"/>
              </a:ext>
            </a:extLst>
          </p:cNvPr>
          <p:cNvSpPr/>
          <p:nvPr/>
        </p:nvSpPr>
        <p:spPr>
          <a:xfrm rot="10800000">
            <a:off x="1525681" y="1499423"/>
            <a:ext cx="8931136" cy="2308873"/>
          </a:xfrm>
          <a:custGeom>
            <a:avLst/>
            <a:gdLst>
              <a:gd name="connsiteX0" fmla="*/ 0 w 7685903"/>
              <a:gd name="connsiteY0" fmla="*/ 178221 h 1069306"/>
              <a:gd name="connsiteX1" fmla="*/ 178221 w 7685903"/>
              <a:gd name="connsiteY1" fmla="*/ 0 h 1069306"/>
              <a:gd name="connsiteX2" fmla="*/ 7507682 w 7685903"/>
              <a:gd name="connsiteY2" fmla="*/ 0 h 1069306"/>
              <a:gd name="connsiteX3" fmla="*/ 7685903 w 7685903"/>
              <a:gd name="connsiteY3" fmla="*/ 178221 h 1069306"/>
              <a:gd name="connsiteX4" fmla="*/ 7685903 w 7685903"/>
              <a:gd name="connsiteY4" fmla="*/ 891085 h 1069306"/>
              <a:gd name="connsiteX5" fmla="*/ 7507682 w 7685903"/>
              <a:gd name="connsiteY5" fmla="*/ 1069306 h 1069306"/>
              <a:gd name="connsiteX6" fmla="*/ 178221 w 7685903"/>
              <a:gd name="connsiteY6" fmla="*/ 1069306 h 1069306"/>
              <a:gd name="connsiteX7" fmla="*/ 0 w 7685903"/>
              <a:gd name="connsiteY7" fmla="*/ 891085 h 1069306"/>
              <a:gd name="connsiteX8" fmla="*/ 0 w 7685903"/>
              <a:gd name="connsiteY8" fmla="*/ 178221 h 1069306"/>
              <a:gd name="connsiteX0" fmla="*/ 0 w 7685903"/>
              <a:gd name="connsiteY0" fmla="*/ 185391 h 1076476"/>
              <a:gd name="connsiteX1" fmla="*/ 178221 w 7685903"/>
              <a:gd name="connsiteY1" fmla="*/ 7170 h 1076476"/>
              <a:gd name="connsiteX2" fmla="*/ 3256218 w 7685903"/>
              <a:gd name="connsiteY2" fmla="*/ 0 h 1076476"/>
              <a:gd name="connsiteX3" fmla="*/ 7507682 w 7685903"/>
              <a:gd name="connsiteY3" fmla="*/ 7170 h 1076476"/>
              <a:gd name="connsiteX4" fmla="*/ 7685903 w 7685903"/>
              <a:gd name="connsiteY4" fmla="*/ 185391 h 1076476"/>
              <a:gd name="connsiteX5" fmla="*/ 7685903 w 7685903"/>
              <a:gd name="connsiteY5" fmla="*/ 898255 h 1076476"/>
              <a:gd name="connsiteX6" fmla="*/ 7507682 w 7685903"/>
              <a:gd name="connsiteY6" fmla="*/ 1076476 h 1076476"/>
              <a:gd name="connsiteX7" fmla="*/ 178221 w 7685903"/>
              <a:gd name="connsiteY7" fmla="*/ 1076476 h 1076476"/>
              <a:gd name="connsiteX8" fmla="*/ 0 w 7685903"/>
              <a:gd name="connsiteY8" fmla="*/ 898255 h 1076476"/>
              <a:gd name="connsiteX9" fmla="*/ 0 w 7685903"/>
              <a:gd name="connsiteY9" fmla="*/ 185391 h 1076476"/>
              <a:gd name="connsiteX0" fmla="*/ 0 w 7685903"/>
              <a:gd name="connsiteY0" fmla="*/ 324745 h 1215830"/>
              <a:gd name="connsiteX1" fmla="*/ 178221 w 7685903"/>
              <a:gd name="connsiteY1" fmla="*/ 146524 h 1215830"/>
              <a:gd name="connsiteX2" fmla="*/ 3091177 w 7685903"/>
              <a:gd name="connsiteY2" fmla="*/ 0 h 1215830"/>
              <a:gd name="connsiteX3" fmla="*/ 3256218 w 7685903"/>
              <a:gd name="connsiteY3" fmla="*/ 139354 h 1215830"/>
              <a:gd name="connsiteX4" fmla="*/ 7507682 w 7685903"/>
              <a:gd name="connsiteY4" fmla="*/ 146524 h 1215830"/>
              <a:gd name="connsiteX5" fmla="*/ 7685903 w 7685903"/>
              <a:gd name="connsiteY5" fmla="*/ 324745 h 1215830"/>
              <a:gd name="connsiteX6" fmla="*/ 7685903 w 7685903"/>
              <a:gd name="connsiteY6" fmla="*/ 1037609 h 1215830"/>
              <a:gd name="connsiteX7" fmla="*/ 7507682 w 7685903"/>
              <a:gd name="connsiteY7" fmla="*/ 1215830 h 1215830"/>
              <a:gd name="connsiteX8" fmla="*/ 178221 w 7685903"/>
              <a:gd name="connsiteY8" fmla="*/ 1215830 h 1215830"/>
              <a:gd name="connsiteX9" fmla="*/ 0 w 7685903"/>
              <a:gd name="connsiteY9" fmla="*/ 1037609 h 1215830"/>
              <a:gd name="connsiteX10" fmla="*/ 0 w 7685903"/>
              <a:gd name="connsiteY10" fmla="*/ 324745 h 1215830"/>
              <a:gd name="connsiteX0" fmla="*/ 0 w 7685903"/>
              <a:gd name="connsiteY0" fmla="*/ 1194885 h 2085970"/>
              <a:gd name="connsiteX1" fmla="*/ 178221 w 7685903"/>
              <a:gd name="connsiteY1" fmla="*/ 1016664 h 2085970"/>
              <a:gd name="connsiteX2" fmla="*/ 3065599 w 7685903"/>
              <a:gd name="connsiteY2" fmla="*/ 501 h 2085970"/>
              <a:gd name="connsiteX3" fmla="*/ 3091177 w 7685903"/>
              <a:gd name="connsiteY3" fmla="*/ 870140 h 2085970"/>
              <a:gd name="connsiteX4" fmla="*/ 3256218 w 7685903"/>
              <a:gd name="connsiteY4" fmla="*/ 1009494 h 2085970"/>
              <a:gd name="connsiteX5" fmla="*/ 7507682 w 7685903"/>
              <a:gd name="connsiteY5" fmla="*/ 1016664 h 2085970"/>
              <a:gd name="connsiteX6" fmla="*/ 7685903 w 7685903"/>
              <a:gd name="connsiteY6" fmla="*/ 1194885 h 2085970"/>
              <a:gd name="connsiteX7" fmla="*/ 7685903 w 7685903"/>
              <a:gd name="connsiteY7" fmla="*/ 1907749 h 2085970"/>
              <a:gd name="connsiteX8" fmla="*/ 7507682 w 7685903"/>
              <a:gd name="connsiteY8" fmla="*/ 2085970 h 2085970"/>
              <a:gd name="connsiteX9" fmla="*/ 178221 w 7685903"/>
              <a:gd name="connsiteY9" fmla="*/ 2085970 h 2085970"/>
              <a:gd name="connsiteX10" fmla="*/ 0 w 7685903"/>
              <a:gd name="connsiteY10" fmla="*/ 1907749 h 2085970"/>
              <a:gd name="connsiteX11" fmla="*/ 0 w 7685903"/>
              <a:gd name="connsiteY11" fmla="*/ 1194885 h 2085970"/>
              <a:gd name="connsiteX0" fmla="*/ 0 w 7685903"/>
              <a:gd name="connsiteY0" fmla="*/ 1436892 h 2327977"/>
              <a:gd name="connsiteX1" fmla="*/ 178221 w 7685903"/>
              <a:gd name="connsiteY1" fmla="*/ 1258671 h 2327977"/>
              <a:gd name="connsiteX2" fmla="*/ 2918528 w 7685903"/>
              <a:gd name="connsiteY2" fmla="*/ 63465 h 2327977"/>
              <a:gd name="connsiteX3" fmla="*/ 3065599 w 7685903"/>
              <a:gd name="connsiteY3" fmla="*/ 242508 h 2327977"/>
              <a:gd name="connsiteX4" fmla="*/ 3091177 w 7685903"/>
              <a:gd name="connsiteY4" fmla="*/ 1112147 h 2327977"/>
              <a:gd name="connsiteX5" fmla="*/ 3256218 w 7685903"/>
              <a:gd name="connsiteY5" fmla="*/ 1251501 h 2327977"/>
              <a:gd name="connsiteX6" fmla="*/ 7507682 w 7685903"/>
              <a:gd name="connsiteY6" fmla="*/ 1258671 h 2327977"/>
              <a:gd name="connsiteX7" fmla="*/ 7685903 w 7685903"/>
              <a:gd name="connsiteY7" fmla="*/ 1436892 h 2327977"/>
              <a:gd name="connsiteX8" fmla="*/ 7685903 w 7685903"/>
              <a:gd name="connsiteY8" fmla="*/ 2149756 h 2327977"/>
              <a:gd name="connsiteX9" fmla="*/ 7507682 w 7685903"/>
              <a:gd name="connsiteY9" fmla="*/ 2327977 h 2327977"/>
              <a:gd name="connsiteX10" fmla="*/ 178221 w 7685903"/>
              <a:gd name="connsiteY10" fmla="*/ 2327977 h 2327977"/>
              <a:gd name="connsiteX11" fmla="*/ 0 w 7685903"/>
              <a:gd name="connsiteY11" fmla="*/ 2149756 h 2327977"/>
              <a:gd name="connsiteX12" fmla="*/ 0 w 7685903"/>
              <a:gd name="connsiteY12" fmla="*/ 1436892 h 2327977"/>
              <a:gd name="connsiteX0" fmla="*/ 0 w 7685903"/>
              <a:gd name="connsiteY0" fmla="*/ 1436892 h 2327977"/>
              <a:gd name="connsiteX1" fmla="*/ 178221 w 7685903"/>
              <a:gd name="connsiteY1" fmla="*/ 82100 h 2327977"/>
              <a:gd name="connsiteX2" fmla="*/ 2918528 w 7685903"/>
              <a:gd name="connsiteY2" fmla="*/ 63465 h 2327977"/>
              <a:gd name="connsiteX3" fmla="*/ 3065599 w 7685903"/>
              <a:gd name="connsiteY3" fmla="*/ 242508 h 2327977"/>
              <a:gd name="connsiteX4" fmla="*/ 3091177 w 7685903"/>
              <a:gd name="connsiteY4" fmla="*/ 1112147 h 2327977"/>
              <a:gd name="connsiteX5" fmla="*/ 3256218 w 7685903"/>
              <a:gd name="connsiteY5" fmla="*/ 1251501 h 2327977"/>
              <a:gd name="connsiteX6" fmla="*/ 7507682 w 7685903"/>
              <a:gd name="connsiteY6" fmla="*/ 1258671 h 2327977"/>
              <a:gd name="connsiteX7" fmla="*/ 7685903 w 7685903"/>
              <a:gd name="connsiteY7" fmla="*/ 1436892 h 2327977"/>
              <a:gd name="connsiteX8" fmla="*/ 7685903 w 7685903"/>
              <a:gd name="connsiteY8" fmla="*/ 2149756 h 2327977"/>
              <a:gd name="connsiteX9" fmla="*/ 7507682 w 7685903"/>
              <a:gd name="connsiteY9" fmla="*/ 2327977 h 2327977"/>
              <a:gd name="connsiteX10" fmla="*/ 178221 w 7685903"/>
              <a:gd name="connsiteY10" fmla="*/ 2327977 h 2327977"/>
              <a:gd name="connsiteX11" fmla="*/ 0 w 7685903"/>
              <a:gd name="connsiteY11" fmla="*/ 2149756 h 2327977"/>
              <a:gd name="connsiteX12" fmla="*/ 0 w 7685903"/>
              <a:gd name="connsiteY12" fmla="*/ 1436892 h 2327977"/>
              <a:gd name="connsiteX0" fmla="*/ 6395 w 7685903"/>
              <a:gd name="connsiteY0" fmla="*/ 241138 h 2327977"/>
              <a:gd name="connsiteX1" fmla="*/ 178221 w 7685903"/>
              <a:gd name="connsiteY1" fmla="*/ 82100 h 2327977"/>
              <a:gd name="connsiteX2" fmla="*/ 2918528 w 7685903"/>
              <a:gd name="connsiteY2" fmla="*/ 63465 h 2327977"/>
              <a:gd name="connsiteX3" fmla="*/ 3065599 w 7685903"/>
              <a:gd name="connsiteY3" fmla="*/ 242508 h 2327977"/>
              <a:gd name="connsiteX4" fmla="*/ 3091177 w 7685903"/>
              <a:gd name="connsiteY4" fmla="*/ 1112147 h 2327977"/>
              <a:gd name="connsiteX5" fmla="*/ 3256218 w 7685903"/>
              <a:gd name="connsiteY5" fmla="*/ 1251501 h 2327977"/>
              <a:gd name="connsiteX6" fmla="*/ 7507682 w 7685903"/>
              <a:gd name="connsiteY6" fmla="*/ 1258671 h 2327977"/>
              <a:gd name="connsiteX7" fmla="*/ 7685903 w 7685903"/>
              <a:gd name="connsiteY7" fmla="*/ 1436892 h 2327977"/>
              <a:gd name="connsiteX8" fmla="*/ 7685903 w 7685903"/>
              <a:gd name="connsiteY8" fmla="*/ 2149756 h 2327977"/>
              <a:gd name="connsiteX9" fmla="*/ 7507682 w 7685903"/>
              <a:gd name="connsiteY9" fmla="*/ 2327977 h 2327977"/>
              <a:gd name="connsiteX10" fmla="*/ 178221 w 7685903"/>
              <a:gd name="connsiteY10" fmla="*/ 2327977 h 2327977"/>
              <a:gd name="connsiteX11" fmla="*/ 0 w 7685903"/>
              <a:gd name="connsiteY11" fmla="*/ 2149756 h 2327977"/>
              <a:gd name="connsiteX12" fmla="*/ 6395 w 7685903"/>
              <a:gd name="connsiteY12" fmla="*/ 241138 h 2327977"/>
              <a:gd name="connsiteX0" fmla="*/ 6395 w 7685903"/>
              <a:gd name="connsiteY0" fmla="*/ 241896 h 2328735"/>
              <a:gd name="connsiteX1" fmla="*/ 178221 w 7685903"/>
              <a:gd name="connsiteY1" fmla="*/ 82858 h 2328735"/>
              <a:gd name="connsiteX2" fmla="*/ 2918528 w 7685903"/>
              <a:gd name="connsiteY2" fmla="*/ 64223 h 2328735"/>
              <a:gd name="connsiteX3" fmla="*/ 3065599 w 7685903"/>
              <a:gd name="connsiteY3" fmla="*/ 243266 h 2328735"/>
              <a:gd name="connsiteX4" fmla="*/ 3091177 w 7685903"/>
              <a:gd name="connsiteY4" fmla="*/ 1112905 h 2328735"/>
              <a:gd name="connsiteX5" fmla="*/ 3256218 w 7685903"/>
              <a:gd name="connsiteY5" fmla="*/ 1252259 h 2328735"/>
              <a:gd name="connsiteX6" fmla="*/ 7507682 w 7685903"/>
              <a:gd name="connsiteY6" fmla="*/ 1259429 h 2328735"/>
              <a:gd name="connsiteX7" fmla="*/ 7685903 w 7685903"/>
              <a:gd name="connsiteY7" fmla="*/ 1437650 h 2328735"/>
              <a:gd name="connsiteX8" fmla="*/ 7685903 w 7685903"/>
              <a:gd name="connsiteY8" fmla="*/ 2150514 h 2328735"/>
              <a:gd name="connsiteX9" fmla="*/ 7507682 w 7685903"/>
              <a:gd name="connsiteY9" fmla="*/ 2328735 h 2328735"/>
              <a:gd name="connsiteX10" fmla="*/ 178221 w 7685903"/>
              <a:gd name="connsiteY10" fmla="*/ 2328735 h 2328735"/>
              <a:gd name="connsiteX11" fmla="*/ 0 w 7685903"/>
              <a:gd name="connsiteY11" fmla="*/ 2150514 h 2328735"/>
              <a:gd name="connsiteX12" fmla="*/ 6395 w 7685903"/>
              <a:gd name="connsiteY12" fmla="*/ 241896 h 2328735"/>
              <a:gd name="connsiteX0" fmla="*/ 6395 w 7685903"/>
              <a:gd name="connsiteY0" fmla="*/ 241139 h 2327978"/>
              <a:gd name="connsiteX1" fmla="*/ 178221 w 7685903"/>
              <a:gd name="connsiteY1" fmla="*/ 82101 h 2327978"/>
              <a:gd name="connsiteX2" fmla="*/ 2918528 w 7685903"/>
              <a:gd name="connsiteY2" fmla="*/ 63466 h 2327978"/>
              <a:gd name="connsiteX3" fmla="*/ 3065599 w 7685903"/>
              <a:gd name="connsiteY3" fmla="*/ 242509 h 2327978"/>
              <a:gd name="connsiteX4" fmla="*/ 3091177 w 7685903"/>
              <a:gd name="connsiteY4" fmla="*/ 1112148 h 2327978"/>
              <a:gd name="connsiteX5" fmla="*/ 3256218 w 7685903"/>
              <a:gd name="connsiteY5" fmla="*/ 1251502 h 2327978"/>
              <a:gd name="connsiteX6" fmla="*/ 7507682 w 7685903"/>
              <a:gd name="connsiteY6" fmla="*/ 1258672 h 2327978"/>
              <a:gd name="connsiteX7" fmla="*/ 7685903 w 7685903"/>
              <a:gd name="connsiteY7" fmla="*/ 1436893 h 2327978"/>
              <a:gd name="connsiteX8" fmla="*/ 7685903 w 7685903"/>
              <a:gd name="connsiteY8" fmla="*/ 2149757 h 2327978"/>
              <a:gd name="connsiteX9" fmla="*/ 7507682 w 7685903"/>
              <a:gd name="connsiteY9" fmla="*/ 2327978 h 2327978"/>
              <a:gd name="connsiteX10" fmla="*/ 178221 w 7685903"/>
              <a:gd name="connsiteY10" fmla="*/ 2327978 h 2327978"/>
              <a:gd name="connsiteX11" fmla="*/ 0 w 7685903"/>
              <a:gd name="connsiteY11" fmla="*/ 2149757 h 2327978"/>
              <a:gd name="connsiteX12" fmla="*/ 6395 w 7685903"/>
              <a:gd name="connsiteY12" fmla="*/ 241139 h 2327978"/>
              <a:gd name="connsiteX0" fmla="*/ 6395 w 7685903"/>
              <a:gd name="connsiteY0" fmla="*/ 241139 h 2327978"/>
              <a:gd name="connsiteX1" fmla="*/ 178221 w 7685903"/>
              <a:gd name="connsiteY1" fmla="*/ 82101 h 2327978"/>
              <a:gd name="connsiteX2" fmla="*/ 2918528 w 7685903"/>
              <a:gd name="connsiteY2" fmla="*/ 63466 h 2327978"/>
              <a:gd name="connsiteX3" fmla="*/ 3065599 w 7685903"/>
              <a:gd name="connsiteY3" fmla="*/ 242509 h 2327978"/>
              <a:gd name="connsiteX4" fmla="*/ 3091177 w 7685903"/>
              <a:gd name="connsiteY4" fmla="*/ 1112148 h 2327978"/>
              <a:gd name="connsiteX5" fmla="*/ 3256218 w 7685903"/>
              <a:gd name="connsiteY5" fmla="*/ 1251502 h 2327978"/>
              <a:gd name="connsiteX6" fmla="*/ 7507682 w 7685903"/>
              <a:gd name="connsiteY6" fmla="*/ 1258672 h 2327978"/>
              <a:gd name="connsiteX7" fmla="*/ 7685903 w 7685903"/>
              <a:gd name="connsiteY7" fmla="*/ 1436893 h 2327978"/>
              <a:gd name="connsiteX8" fmla="*/ 7685903 w 7685903"/>
              <a:gd name="connsiteY8" fmla="*/ 2149757 h 2327978"/>
              <a:gd name="connsiteX9" fmla="*/ 7507682 w 7685903"/>
              <a:gd name="connsiteY9" fmla="*/ 2327978 h 2327978"/>
              <a:gd name="connsiteX10" fmla="*/ 178221 w 7685903"/>
              <a:gd name="connsiteY10" fmla="*/ 2327978 h 2327978"/>
              <a:gd name="connsiteX11" fmla="*/ 0 w 7685903"/>
              <a:gd name="connsiteY11" fmla="*/ 2149757 h 2327978"/>
              <a:gd name="connsiteX12" fmla="*/ 6395 w 7685903"/>
              <a:gd name="connsiteY12" fmla="*/ 241139 h 2327978"/>
              <a:gd name="connsiteX0" fmla="*/ 6395 w 7685903"/>
              <a:gd name="connsiteY0" fmla="*/ 178834 h 2265673"/>
              <a:gd name="connsiteX1" fmla="*/ 178221 w 7685903"/>
              <a:gd name="connsiteY1" fmla="*/ 19796 h 2265673"/>
              <a:gd name="connsiteX2" fmla="*/ 2918528 w 7685903"/>
              <a:gd name="connsiteY2" fmla="*/ 1161 h 2265673"/>
              <a:gd name="connsiteX3" fmla="*/ 3065599 w 7685903"/>
              <a:gd name="connsiteY3" fmla="*/ 180204 h 2265673"/>
              <a:gd name="connsiteX4" fmla="*/ 3091177 w 7685903"/>
              <a:gd name="connsiteY4" fmla="*/ 1049843 h 2265673"/>
              <a:gd name="connsiteX5" fmla="*/ 3256218 w 7685903"/>
              <a:gd name="connsiteY5" fmla="*/ 1189197 h 2265673"/>
              <a:gd name="connsiteX6" fmla="*/ 7507682 w 7685903"/>
              <a:gd name="connsiteY6" fmla="*/ 1196367 h 2265673"/>
              <a:gd name="connsiteX7" fmla="*/ 7685903 w 7685903"/>
              <a:gd name="connsiteY7" fmla="*/ 1374588 h 2265673"/>
              <a:gd name="connsiteX8" fmla="*/ 7685903 w 7685903"/>
              <a:gd name="connsiteY8" fmla="*/ 2087452 h 2265673"/>
              <a:gd name="connsiteX9" fmla="*/ 7507682 w 7685903"/>
              <a:gd name="connsiteY9" fmla="*/ 2265673 h 2265673"/>
              <a:gd name="connsiteX10" fmla="*/ 178221 w 7685903"/>
              <a:gd name="connsiteY10" fmla="*/ 2265673 h 2265673"/>
              <a:gd name="connsiteX11" fmla="*/ 0 w 7685903"/>
              <a:gd name="connsiteY11" fmla="*/ 2087452 h 2265673"/>
              <a:gd name="connsiteX12" fmla="*/ 6395 w 7685903"/>
              <a:gd name="connsiteY12" fmla="*/ 178834 h 2265673"/>
              <a:gd name="connsiteX0" fmla="*/ 6395 w 7685903"/>
              <a:gd name="connsiteY0" fmla="*/ 177834 h 2264673"/>
              <a:gd name="connsiteX1" fmla="*/ 178221 w 7685903"/>
              <a:gd name="connsiteY1" fmla="*/ 18796 h 2264673"/>
              <a:gd name="connsiteX2" fmla="*/ 2918528 w 7685903"/>
              <a:gd name="connsiteY2" fmla="*/ 161 h 2264673"/>
              <a:gd name="connsiteX3" fmla="*/ 3065599 w 7685903"/>
              <a:gd name="connsiteY3" fmla="*/ 179204 h 2264673"/>
              <a:gd name="connsiteX4" fmla="*/ 3091177 w 7685903"/>
              <a:gd name="connsiteY4" fmla="*/ 1048843 h 2264673"/>
              <a:gd name="connsiteX5" fmla="*/ 3256218 w 7685903"/>
              <a:gd name="connsiteY5" fmla="*/ 1188197 h 2264673"/>
              <a:gd name="connsiteX6" fmla="*/ 7507682 w 7685903"/>
              <a:gd name="connsiteY6" fmla="*/ 1195367 h 2264673"/>
              <a:gd name="connsiteX7" fmla="*/ 7685903 w 7685903"/>
              <a:gd name="connsiteY7" fmla="*/ 1373588 h 2264673"/>
              <a:gd name="connsiteX8" fmla="*/ 7685903 w 7685903"/>
              <a:gd name="connsiteY8" fmla="*/ 2086452 h 2264673"/>
              <a:gd name="connsiteX9" fmla="*/ 7507682 w 7685903"/>
              <a:gd name="connsiteY9" fmla="*/ 2264673 h 2264673"/>
              <a:gd name="connsiteX10" fmla="*/ 178221 w 7685903"/>
              <a:gd name="connsiteY10" fmla="*/ 2264673 h 2264673"/>
              <a:gd name="connsiteX11" fmla="*/ 0 w 7685903"/>
              <a:gd name="connsiteY11" fmla="*/ 2086452 h 2264673"/>
              <a:gd name="connsiteX12" fmla="*/ 6395 w 7685903"/>
              <a:gd name="connsiteY12" fmla="*/ 177834 h 2264673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091177 w 7685903"/>
              <a:gd name="connsiteY4" fmla="*/ 1048754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086363 h 2529946"/>
              <a:gd name="connsiteX9" fmla="*/ 7507682 w 7685903"/>
              <a:gd name="connsiteY9" fmla="*/ 2529946 h 2529946"/>
              <a:gd name="connsiteX10" fmla="*/ 178221 w 7685903"/>
              <a:gd name="connsiteY10" fmla="*/ 2264584 h 2529946"/>
              <a:gd name="connsiteX11" fmla="*/ 0 w 7685903"/>
              <a:gd name="connsiteY11" fmla="*/ 2086363 h 2529946"/>
              <a:gd name="connsiteX12" fmla="*/ 6395 w 7685903"/>
              <a:gd name="connsiteY12" fmla="*/ 177745 h 2529946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091177 w 7685903"/>
              <a:gd name="connsiteY4" fmla="*/ 1048754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78221 w 7685903"/>
              <a:gd name="connsiteY10" fmla="*/ 2264584 h 2529946"/>
              <a:gd name="connsiteX11" fmla="*/ 0 w 7685903"/>
              <a:gd name="connsiteY11" fmla="*/ 2086363 h 2529946"/>
              <a:gd name="connsiteX12" fmla="*/ 6395 w 7685903"/>
              <a:gd name="connsiteY12" fmla="*/ 177745 h 2529946"/>
              <a:gd name="connsiteX0" fmla="*/ 6395 w 7685903"/>
              <a:gd name="connsiteY0" fmla="*/ 177745 h 2561569"/>
              <a:gd name="connsiteX1" fmla="*/ 178221 w 7685903"/>
              <a:gd name="connsiteY1" fmla="*/ 18707 h 2561569"/>
              <a:gd name="connsiteX2" fmla="*/ 2918528 w 7685903"/>
              <a:gd name="connsiteY2" fmla="*/ 72 h 2561569"/>
              <a:gd name="connsiteX3" fmla="*/ 3065599 w 7685903"/>
              <a:gd name="connsiteY3" fmla="*/ 179115 h 2561569"/>
              <a:gd name="connsiteX4" fmla="*/ 3091177 w 7685903"/>
              <a:gd name="connsiteY4" fmla="*/ 1048754 h 2561569"/>
              <a:gd name="connsiteX5" fmla="*/ 3256218 w 7685903"/>
              <a:gd name="connsiteY5" fmla="*/ 1188108 h 2561569"/>
              <a:gd name="connsiteX6" fmla="*/ 7507682 w 7685903"/>
              <a:gd name="connsiteY6" fmla="*/ 1195278 h 2561569"/>
              <a:gd name="connsiteX7" fmla="*/ 7685903 w 7685903"/>
              <a:gd name="connsiteY7" fmla="*/ 1373499 h 2561569"/>
              <a:gd name="connsiteX8" fmla="*/ 7685903 w 7685903"/>
              <a:gd name="connsiteY8" fmla="*/ 2345252 h 2561569"/>
              <a:gd name="connsiteX9" fmla="*/ 7507682 w 7685903"/>
              <a:gd name="connsiteY9" fmla="*/ 2529946 h 2561569"/>
              <a:gd name="connsiteX10" fmla="*/ 166341 w 7685903"/>
              <a:gd name="connsiteY10" fmla="*/ 2561569 h 2561569"/>
              <a:gd name="connsiteX11" fmla="*/ 0 w 7685903"/>
              <a:gd name="connsiteY11" fmla="*/ 2086363 h 2561569"/>
              <a:gd name="connsiteX12" fmla="*/ 6395 w 7685903"/>
              <a:gd name="connsiteY12" fmla="*/ 177745 h 2561569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091177 w 7685903"/>
              <a:gd name="connsiteY4" fmla="*/ 1048754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54461 w 7685903"/>
              <a:gd name="connsiteY10" fmla="*/ 2514052 h 2529946"/>
              <a:gd name="connsiteX11" fmla="*/ 0 w 7685903"/>
              <a:gd name="connsiteY11" fmla="*/ 2086363 h 2529946"/>
              <a:gd name="connsiteX12" fmla="*/ 6395 w 7685903"/>
              <a:gd name="connsiteY12" fmla="*/ 177745 h 2529946"/>
              <a:gd name="connsiteX0" fmla="*/ 6395 w 7685903"/>
              <a:gd name="connsiteY0" fmla="*/ 177745 h 2549690"/>
              <a:gd name="connsiteX1" fmla="*/ 178221 w 7685903"/>
              <a:gd name="connsiteY1" fmla="*/ 18707 h 2549690"/>
              <a:gd name="connsiteX2" fmla="*/ 2918528 w 7685903"/>
              <a:gd name="connsiteY2" fmla="*/ 72 h 2549690"/>
              <a:gd name="connsiteX3" fmla="*/ 3065599 w 7685903"/>
              <a:gd name="connsiteY3" fmla="*/ 179115 h 2549690"/>
              <a:gd name="connsiteX4" fmla="*/ 3091177 w 7685903"/>
              <a:gd name="connsiteY4" fmla="*/ 1048754 h 2549690"/>
              <a:gd name="connsiteX5" fmla="*/ 3256218 w 7685903"/>
              <a:gd name="connsiteY5" fmla="*/ 1188108 h 2549690"/>
              <a:gd name="connsiteX6" fmla="*/ 7507682 w 7685903"/>
              <a:gd name="connsiteY6" fmla="*/ 1195278 h 2549690"/>
              <a:gd name="connsiteX7" fmla="*/ 7685903 w 7685903"/>
              <a:gd name="connsiteY7" fmla="*/ 1373499 h 2549690"/>
              <a:gd name="connsiteX8" fmla="*/ 7685903 w 7685903"/>
              <a:gd name="connsiteY8" fmla="*/ 2345252 h 2549690"/>
              <a:gd name="connsiteX9" fmla="*/ 7507682 w 7685903"/>
              <a:gd name="connsiteY9" fmla="*/ 2529946 h 2549690"/>
              <a:gd name="connsiteX10" fmla="*/ 142581 w 7685903"/>
              <a:gd name="connsiteY10" fmla="*/ 2549690 h 2549690"/>
              <a:gd name="connsiteX11" fmla="*/ 0 w 7685903"/>
              <a:gd name="connsiteY11" fmla="*/ 2086363 h 2549690"/>
              <a:gd name="connsiteX12" fmla="*/ 6395 w 7685903"/>
              <a:gd name="connsiteY12" fmla="*/ 177745 h 2549690"/>
              <a:gd name="connsiteX0" fmla="*/ 6395 w 7685903"/>
              <a:gd name="connsiteY0" fmla="*/ 177745 h 2537810"/>
              <a:gd name="connsiteX1" fmla="*/ 178221 w 7685903"/>
              <a:gd name="connsiteY1" fmla="*/ 18707 h 2537810"/>
              <a:gd name="connsiteX2" fmla="*/ 2918528 w 7685903"/>
              <a:gd name="connsiteY2" fmla="*/ 72 h 2537810"/>
              <a:gd name="connsiteX3" fmla="*/ 3065599 w 7685903"/>
              <a:gd name="connsiteY3" fmla="*/ 179115 h 2537810"/>
              <a:gd name="connsiteX4" fmla="*/ 3091177 w 7685903"/>
              <a:gd name="connsiteY4" fmla="*/ 1048754 h 2537810"/>
              <a:gd name="connsiteX5" fmla="*/ 3256218 w 7685903"/>
              <a:gd name="connsiteY5" fmla="*/ 1188108 h 2537810"/>
              <a:gd name="connsiteX6" fmla="*/ 7507682 w 7685903"/>
              <a:gd name="connsiteY6" fmla="*/ 1195278 h 2537810"/>
              <a:gd name="connsiteX7" fmla="*/ 7685903 w 7685903"/>
              <a:gd name="connsiteY7" fmla="*/ 1373499 h 2537810"/>
              <a:gd name="connsiteX8" fmla="*/ 7685903 w 7685903"/>
              <a:gd name="connsiteY8" fmla="*/ 2345252 h 2537810"/>
              <a:gd name="connsiteX9" fmla="*/ 7507682 w 7685903"/>
              <a:gd name="connsiteY9" fmla="*/ 2529946 h 2537810"/>
              <a:gd name="connsiteX10" fmla="*/ 130702 w 7685903"/>
              <a:gd name="connsiteY10" fmla="*/ 2537810 h 2537810"/>
              <a:gd name="connsiteX11" fmla="*/ 0 w 7685903"/>
              <a:gd name="connsiteY11" fmla="*/ 2086363 h 2537810"/>
              <a:gd name="connsiteX12" fmla="*/ 6395 w 7685903"/>
              <a:gd name="connsiteY12" fmla="*/ 177745 h 2537810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091177 w 7685903"/>
              <a:gd name="connsiteY4" fmla="*/ 1048754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30702 w 7685903"/>
              <a:gd name="connsiteY10" fmla="*/ 2524865 h 2529946"/>
              <a:gd name="connsiteX11" fmla="*/ 0 w 7685903"/>
              <a:gd name="connsiteY11" fmla="*/ 2086363 h 2529946"/>
              <a:gd name="connsiteX12" fmla="*/ 6395 w 7685903"/>
              <a:gd name="connsiteY12" fmla="*/ 177745 h 2529946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091177 w 7685903"/>
              <a:gd name="connsiteY4" fmla="*/ 1048754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30702 w 7685903"/>
              <a:gd name="connsiteY10" fmla="*/ 2524865 h 2529946"/>
              <a:gd name="connsiteX11" fmla="*/ 0 w 7685903"/>
              <a:gd name="connsiteY11" fmla="*/ 2351723 h 2529946"/>
              <a:gd name="connsiteX12" fmla="*/ 6395 w 7685903"/>
              <a:gd name="connsiteY12" fmla="*/ 177745 h 2529946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276164 w 7685903"/>
              <a:gd name="connsiteY4" fmla="*/ 1044243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30702 w 7685903"/>
              <a:gd name="connsiteY10" fmla="*/ 2524865 h 2529946"/>
              <a:gd name="connsiteX11" fmla="*/ 0 w 7685903"/>
              <a:gd name="connsiteY11" fmla="*/ 2351723 h 2529946"/>
              <a:gd name="connsiteX12" fmla="*/ 6395 w 7685903"/>
              <a:gd name="connsiteY12" fmla="*/ 177745 h 2529946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276164 w 7685903"/>
              <a:gd name="connsiteY4" fmla="*/ 1044243 h 2529946"/>
              <a:gd name="connsiteX5" fmla="*/ 3427670 w 7685903"/>
              <a:gd name="connsiteY5" fmla="*/ 1192620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30702 w 7685903"/>
              <a:gd name="connsiteY10" fmla="*/ 2524865 h 2529946"/>
              <a:gd name="connsiteX11" fmla="*/ 0 w 7685903"/>
              <a:gd name="connsiteY11" fmla="*/ 2351723 h 2529946"/>
              <a:gd name="connsiteX12" fmla="*/ 6395 w 7685903"/>
              <a:gd name="connsiteY12" fmla="*/ 177745 h 2529946"/>
              <a:gd name="connsiteX0" fmla="*/ 6395 w 7685903"/>
              <a:gd name="connsiteY0" fmla="*/ 177742 h 2529943"/>
              <a:gd name="connsiteX1" fmla="*/ 178221 w 7685903"/>
              <a:gd name="connsiteY1" fmla="*/ 18704 h 2529943"/>
              <a:gd name="connsiteX2" fmla="*/ 2918528 w 7685903"/>
              <a:gd name="connsiteY2" fmla="*/ 69 h 2529943"/>
              <a:gd name="connsiteX3" fmla="*/ 3268634 w 7685903"/>
              <a:gd name="connsiteY3" fmla="*/ 183625 h 2529943"/>
              <a:gd name="connsiteX4" fmla="*/ 3276164 w 7685903"/>
              <a:gd name="connsiteY4" fmla="*/ 1044240 h 2529943"/>
              <a:gd name="connsiteX5" fmla="*/ 3427670 w 7685903"/>
              <a:gd name="connsiteY5" fmla="*/ 1192617 h 2529943"/>
              <a:gd name="connsiteX6" fmla="*/ 7507682 w 7685903"/>
              <a:gd name="connsiteY6" fmla="*/ 1195275 h 2529943"/>
              <a:gd name="connsiteX7" fmla="*/ 7685903 w 7685903"/>
              <a:gd name="connsiteY7" fmla="*/ 1373496 h 2529943"/>
              <a:gd name="connsiteX8" fmla="*/ 7685903 w 7685903"/>
              <a:gd name="connsiteY8" fmla="*/ 2345249 h 2529943"/>
              <a:gd name="connsiteX9" fmla="*/ 7507682 w 7685903"/>
              <a:gd name="connsiteY9" fmla="*/ 2529943 h 2529943"/>
              <a:gd name="connsiteX10" fmla="*/ 130702 w 7685903"/>
              <a:gd name="connsiteY10" fmla="*/ 2524862 h 2529943"/>
              <a:gd name="connsiteX11" fmla="*/ 0 w 7685903"/>
              <a:gd name="connsiteY11" fmla="*/ 2351720 h 2529943"/>
              <a:gd name="connsiteX12" fmla="*/ 6395 w 7685903"/>
              <a:gd name="connsiteY12" fmla="*/ 177742 h 2529943"/>
              <a:gd name="connsiteX0" fmla="*/ 6395 w 7685903"/>
              <a:gd name="connsiteY0" fmla="*/ 177739 h 2529940"/>
              <a:gd name="connsiteX1" fmla="*/ 178221 w 7685903"/>
              <a:gd name="connsiteY1" fmla="*/ 18701 h 2529940"/>
              <a:gd name="connsiteX2" fmla="*/ 2918528 w 7685903"/>
              <a:gd name="connsiteY2" fmla="*/ 66 h 2529940"/>
              <a:gd name="connsiteX3" fmla="*/ 3264122 w 7685903"/>
              <a:gd name="connsiteY3" fmla="*/ 188135 h 2529940"/>
              <a:gd name="connsiteX4" fmla="*/ 3276164 w 7685903"/>
              <a:gd name="connsiteY4" fmla="*/ 1044237 h 2529940"/>
              <a:gd name="connsiteX5" fmla="*/ 3427670 w 7685903"/>
              <a:gd name="connsiteY5" fmla="*/ 1192614 h 2529940"/>
              <a:gd name="connsiteX6" fmla="*/ 7507682 w 7685903"/>
              <a:gd name="connsiteY6" fmla="*/ 1195272 h 2529940"/>
              <a:gd name="connsiteX7" fmla="*/ 7685903 w 7685903"/>
              <a:gd name="connsiteY7" fmla="*/ 1373493 h 2529940"/>
              <a:gd name="connsiteX8" fmla="*/ 7685903 w 7685903"/>
              <a:gd name="connsiteY8" fmla="*/ 2345246 h 2529940"/>
              <a:gd name="connsiteX9" fmla="*/ 7507682 w 7685903"/>
              <a:gd name="connsiteY9" fmla="*/ 2529940 h 2529940"/>
              <a:gd name="connsiteX10" fmla="*/ 130702 w 7685903"/>
              <a:gd name="connsiteY10" fmla="*/ 2524859 h 2529940"/>
              <a:gd name="connsiteX11" fmla="*/ 0 w 7685903"/>
              <a:gd name="connsiteY11" fmla="*/ 2351717 h 2529940"/>
              <a:gd name="connsiteX12" fmla="*/ 6395 w 7685903"/>
              <a:gd name="connsiteY12" fmla="*/ 177739 h 2529940"/>
              <a:gd name="connsiteX0" fmla="*/ 6395 w 7685903"/>
              <a:gd name="connsiteY0" fmla="*/ 173231 h 2525432"/>
              <a:gd name="connsiteX1" fmla="*/ 178221 w 7685903"/>
              <a:gd name="connsiteY1" fmla="*/ 14193 h 2525432"/>
              <a:gd name="connsiteX2" fmla="*/ 3121563 w 7685903"/>
              <a:gd name="connsiteY2" fmla="*/ 69 h 2525432"/>
              <a:gd name="connsiteX3" fmla="*/ 3264122 w 7685903"/>
              <a:gd name="connsiteY3" fmla="*/ 183627 h 2525432"/>
              <a:gd name="connsiteX4" fmla="*/ 3276164 w 7685903"/>
              <a:gd name="connsiteY4" fmla="*/ 1039729 h 2525432"/>
              <a:gd name="connsiteX5" fmla="*/ 3427670 w 7685903"/>
              <a:gd name="connsiteY5" fmla="*/ 1188106 h 2525432"/>
              <a:gd name="connsiteX6" fmla="*/ 7507682 w 7685903"/>
              <a:gd name="connsiteY6" fmla="*/ 1190764 h 2525432"/>
              <a:gd name="connsiteX7" fmla="*/ 7685903 w 7685903"/>
              <a:gd name="connsiteY7" fmla="*/ 1368985 h 2525432"/>
              <a:gd name="connsiteX8" fmla="*/ 7685903 w 7685903"/>
              <a:gd name="connsiteY8" fmla="*/ 2340738 h 2525432"/>
              <a:gd name="connsiteX9" fmla="*/ 7507682 w 7685903"/>
              <a:gd name="connsiteY9" fmla="*/ 2525432 h 2525432"/>
              <a:gd name="connsiteX10" fmla="*/ 130702 w 7685903"/>
              <a:gd name="connsiteY10" fmla="*/ 2520351 h 2525432"/>
              <a:gd name="connsiteX11" fmla="*/ 0 w 7685903"/>
              <a:gd name="connsiteY11" fmla="*/ 2347209 h 2525432"/>
              <a:gd name="connsiteX12" fmla="*/ 6395 w 7685903"/>
              <a:gd name="connsiteY12" fmla="*/ 173231 h 2525432"/>
              <a:gd name="connsiteX0" fmla="*/ 6395 w 7685903"/>
              <a:gd name="connsiteY0" fmla="*/ 177739 h 2529940"/>
              <a:gd name="connsiteX1" fmla="*/ 178221 w 7685903"/>
              <a:gd name="connsiteY1" fmla="*/ 18701 h 2529940"/>
              <a:gd name="connsiteX2" fmla="*/ 3085468 w 7685903"/>
              <a:gd name="connsiteY2" fmla="*/ 65 h 2529940"/>
              <a:gd name="connsiteX3" fmla="*/ 3264122 w 7685903"/>
              <a:gd name="connsiteY3" fmla="*/ 188135 h 2529940"/>
              <a:gd name="connsiteX4" fmla="*/ 3276164 w 7685903"/>
              <a:gd name="connsiteY4" fmla="*/ 1044237 h 2529940"/>
              <a:gd name="connsiteX5" fmla="*/ 3427670 w 7685903"/>
              <a:gd name="connsiteY5" fmla="*/ 1192614 h 2529940"/>
              <a:gd name="connsiteX6" fmla="*/ 7507682 w 7685903"/>
              <a:gd name="connsiteY6" fmla="*/ 1195272 h 2529940"/>
              <a:gd name="connsiteX7" fmla="*/ 7685903 w 7685903"/>
              <a:gd name="connsiteY7" fmla="*/ 1373493 h 2529940"/>
              <a:gd name="connsiteX8" fmla="*/ 7685903 w 7685903"/>
              <a:gd name="connsiteY8" fmla="*/ 2345246 h 2529940"/>
              <a:gd name="connsiteX9" fmla="*/ 7507682 w 7685903"/>
              <a:gd name="connsiteY9" fmla="*/ 2529940 h 2529940"/>
              <a:gd name="connsiteX10" fmla="*/ 130702 w 7685903"/>
              <a:gd name="connsiteY10" fmla="*/ 2524859 h 2529940"/>
              <a:gd name="connsiteX11" fmla="*/ 0 w 7685903"/>
              <a:gd name="connsiteY11" fmla="*/ 2351717 h 2529940"/>
              <a:gd name="connsiteX12" fmla="*/ 6395 w 7685903"/>
              <a:gd name="connsiteY12" fmla="*/ 177739 h 2529940"/>
              <a:gd name="connsiteX0" fmla="*/ 6395 w 7685903"/>
              <a:gd name="connsiteY0" fmla="*/ 177739 h 2529940"/>
              <a:gd name="connsiteX1" fmla="*/ 178221 w 7685903"/>
              <a:gd name="connsiteY1" fmla="*/ 18701 h 2529940"/>
              <a:gd name="connsiteX2" fmla="*/ 3085468 w 7685903"/>
              <a:gd name="connsiteY2" fmla="*/ 65 h 2529940"/>
              <a:gd name="connsiteX3" fmla="*/ 3264122 w 7685903"/>
              <a:gd name="connsiteY3" fmla="*/ 188135 h 2529940"/>
              <a:gd name="connsiteX4" fmla="*/ 3276164 w 7685903"/>
              <a:gd name="connsiteY4" fmla="*/ 1044237 h 2529940"/>
              <a:gd name="connsiteX5" fmla="*/ 4599310 w 7685903"/>
              <a:gd name="connsiteY5" fmla="*/ 1192614 h 2529940"/>
              <a:gd name="connsiteX6" fmla="*/ 7507682 w 7685903"/>
              <a:gd name="connsiteY6" fmla="*/ 1195272 h 2529940"/>
              <a:gd name="connsiteX7" fmla="*/ 7685903 w 7685903"/>
              <a:gd name="connsiteY7" fmla="*/ 1373493 h 2529940"/>
              <a:gd name="connsiteX8" fmla="*/ 7685903 w 7685903"/>
              <a:gd name="connsiteY8" fmla="*/ 2345246 h 2529940"/>
              <a:gd name="connsiteX9" fmla="*/ 7507682 w 7685903"/>
              <a:gd name="connsiteY9" fmla="*/ 2529940 h 2529940"/>
              <a:gd name="connsiteX10" fmla="*/ 130702 w 7685903"/>
              <a:gd name="connsiteY10" fmla="*/ 2524859 h 2529940"/>
              <a:gd name="connsiteX11" fmla="*/ 0 w 7685903"/>
              <a:gd name="connsiteY11" fmla="*/ 2351717 h 2529940"/>
              <a:gd name="connsiteX12" fmla="*/ 6395 w 7685903"/>
              <a:gd name="connsiteY12" fmla="*/ 177739 h 2529940"/>
              <a:gd name="connsiteX0" fmla="*/ 6395 w 7685903"/>
              <a:gd name="connsiteY0" fmla="*/ 177739 h 2529940"/>
              <a:gd name="connsiteX1" fmla="*/ 178221 w 7685903"/>
              <a:gd name="connsiteY1" fmla="*/ 18701 h 2529940"/>
              <a:gd name="connsiteX2" fmla="*/ 3085468 w 7685903"/>
              <a:gd name="connsiteY2" fmla="*/ 65 h 2529940"/>
              <a:gd name="connsiteX3" fmla="*/ 3264122 w 7685903"/>
              <a:gd name="connsiteY3" fmla="*/ 188135 h 2529940"/>
              <a:gd name="connsiteX4" fmla="*/ 4476105 w 7685903"/>
              <a:gd name="connsiteY4" fmla="*/ 1058863 h 2529940"/>
              <a:gd name="connsiteX5" fmla="*/ 4599310 w 7685903"/>
              <a:gd name="connsiteY5" fmla="*/ 1192614 h 2529940"/>
              <a:gd name="connsiteX6" fmla="*/ 7507682 w 7685903"/>
              <a:gd name="connsiteY6" fmla="*/ 1195272 h 2529940"/>
              <a:gd name="connsiteX7" fmla="*/ 7685903 w 7685903"/>
              <a:gd name="connsiteY7" fmla="*/ 1373493 h 2529940"/>
              <a:gd name="connsiteX8" fmla="*/ 7685903 w 7685903"/>
              <a:gd name="connsiteY8" fmla="*/ 2345246 h 2529940"/>
              <a:gd name="connsiteX9" fmla="*/ 7507682 w 7685903"/>
              <a:gd name="connsiteY9" fmla="*/ 2529940 h 2529940"/>
              <a:gd name="connsiteX10" fmla="*/ 130702 w 7685903"/>
              <a:gd name="connsiteY10" fmla="*/ 2524859 h 2529940"/>
              <a:gd name="connsiteX11" fmla="*/ 0 w 7685903"/>
              <a:gd name="connsiteY11" fmla="*/ 2351717 h 2529940"/>
              <a:gd name="connsiteX12" fmla="*/ 6395 w 7685903"/>
              <a:gd name="connsiteY12" fmla="*/ 177739 h 2529940"/>
              <a:gd name="connsiteX0" fmla="*/ 6395 w 7685903"/>
              <a:gd name="connsiteY0" fmla="*/ 177717 h 2529918"/>
              <a:gd name="connsiteX1" fmla="*/ 178221 w 7685903"/>
              <a:gd name="connsiteY1" fmla="*/ 18679 h 2529918"/>
              <a:gd name="connsiteX2" fmla="*/ 3085468 w 7685903"/>
              <a:gd name="connsiteY2" fmla="*/ 43 h 2529918"/>
              <a:gd name="connsiteX3" fmla="*/ 4469723 w 7685903"/>
              <a:gd name="connsiteY3" fmla="*/ 246616 h 2529918"/>
              <a:gd name="connsiteX4" fmla="*/ 4476105 w 7685903"/>
              <a:gd name="connsiteY4" fmla="*/ 1058841 h 2529918"/>
              <a:gd name="connsiteX5" fmla="*/ 4599310 w 7685903"/>
              <a:gd name="connsiteY5" fmla="*/ 1192592 h 2529918"/>
              <a:gd name="connsiteX6" fmla="*/ 7507682 w 7685903"/>
              <a:gd name="connsiteY6" fmla="*/ 1195250 h 2529918"/>
              <a:gd name="connsiteX7" fmla="*/ 7685903 w 7685903"/>
              <a:gd name="connsiteY7" fmla="*/ 1373471 h 2529918"/>
              <a:gd name="connsiteX8" fmla="*/ 7685903 w 7685903"/>
              <a:gd name="connsiteY8" fmla="*/ 2345224 h 2529918"/>
              <a:gd name="connsiteX9" fmla="*/ 7507682 w 7685903"/>
              <a:gd name="connsiteY9" fmla="*/ 2529918 h 2529918"/>
              <a:gd name="connsiteX10" fmla="*/ 130702 w 7685903"/>
              <a:gd name="connsiteY10" fmla="*/ 2524837 h 2529918"/>
              <a:gd name="connsiteX11" fmla="*/ 0 w 7685903"/>
              <a:gd name="connsiteY11" fmla="*/ 2351695 h 2529918"/>
              <a:gd name="connsiteX12" fmla="*/ 6395 w 7685903"/>
              <a:gd name="connsiteY12" fmla="*/ 177717 h 2529918"/>
              <a:gd name="connsiteX0" fmla="*/ 6395 w 7685903"/>
              <a:gd name="connsiteY0" fmla="*/ 177716 h 2529917"/>
              <a:gd name="connsiteX1" fmla="*/ 178221 w 7685903"/>
              <a:gd name="connsiteY1" fmla="*/ 18678 h 2529917"/>
              <a:gd name="connsiteX2" fmla="*/ 4240128 w 7685903"/>
              <a:gd name="connsiteY2" fmla="*/ 43 h 2529917"/>
              <a:gd name="connsiteX3" fmla="*/ 4469723 w 7685903"/>
              <a:gd name="connsiteY3" fmla="*/ 246615 h 2529917"/>
              <a:gd name="connsiteX4" fmla="*/ 4476105 w 7685903"/>
              <a:gd name="connsiteY4" fmla="*/ 1058840 h 2529917"/>
              <a:gd name="connsiteX5" fmla="*/ 4599310 w 7685903"/>
              <a:gd name="connsiteY5" fmla="*/ 1192591 h 2529917"/>
              <a:gd name="connsiteX6" fmla="*/ 7507682 w 7685903"/>
              <a:gd name="connsiteY6" fmla="*/ 1195249 h 2529917"/>
              <a:gd name="connsiteX7" fmla="*/ 7685903 w 7685903"/>
              <a:gd name="connsiteY7" fmla="*/ 1373470 h 2529917"/>
              <a:gd name="connsiteX8" fmla="*/ 7685903 w 7685903"/>
              <a:gd name="connsiteY8" fmla="*/ 2345223 h 2529917"/>
              <a:gd name="connsiteX9" fmla="*/ 7507682 w 7685903"/>
              <a:gd name="connsiteY9" fmla="*/ 2529917 h 2529917"/>
              <a:gd name="connsiteX10" fmla="*/ 130702 w 7685903"/>
              <a:gd name="connsiteY10" fmla="*/ 2524836 h 2529917"/>
              <a:gd name="connsiteX11" fmla="*/ 0 w 7685903"/>
              <a:gd name="connsiteY11" fmla="*/ 2351694 h 2529917"/>
              <a:gd name="connsiteX12" fmla="*/ 6395 w 7685903"/>
              <a:gd name="connsiteY12" fmla="*/ 177716 h 2529917"/>
              <a:gd name="connsiteX0" fmla="*/ 6395 w 7685903"/>
              <a:gd name="connsiteY0" fmla="*/ 177715 h 2529916"/>
              <a:gd name="connsiteX1" fmla="*/ 178221 w 7685903"/>
              <a:gd name="connsiteY1" fmla="*/ 18677 h 2529916"/>
              <a:gd name="connsiteX2" fmla="*/ 4313710 w 7685903"/>
              <a:gd name="connsiteY2" fmla="*/ 43 h 2529916"/>
              <a:gd name="connsiteX3" fmla="*/ 4469723 w 7685903"/>
              <a:gd name="connsiteY3" fmla="*/ 246614 h 2529916"/>
              <a:gd name="connsiteX4" fmla="*/ 4476105 w 7685903"/>
              <a:gd name="connsiteY4" fmla="*/ 1058839 h 2529916"/>
              <a:gd name="connsiteX5" fmla="*/ 4599310 w 7685903"/>
              <a:gd name="connsiteY5" fmla="*/ 1192590 h 2529916"/>
              <a:gd name="connsiteX6" fmla="*/ 7507682 w 7685903"/>
              <a:gd name="connsiteY6" fmla="*/ 1195248 h 2529916"/>
              <a:gd name="connsiteX7" fmla="*/ 7685903 w 7685903"/>
              <a:gd name="connsiteY7" fmla="*/ 1373469 h 2529916"/>
              <a:gd name="connsiteX8" fmla="*/ 7685903 w 7685903"/>
              <a:gd name="connsiteY8" fmla="*/ 2345222 h 2529916"/>
              <a:gd name="connsiteX9" fmla="*/ 7507682 w 7685903"/>
              <a:gd name="connsiteY9" fmla="*/ 2529916 h 2529916"/>
              <a:gd name="connsiteX10" fmla="*/ 130702 w 7685903"/>
              <a:gd name="connsiteY10" fmla="*/ 2524835 h 2529916"/>
              <a:gd name="connsiteX11" fmla="*/ 0 w 7685903"/>
              <a:gd name="connsiteY11" fmla="*/ 2351693 h 2529916"/>
              <a:gd name="connsiteX12" fmla="*/ 6395 w 7685903"/>
              <a:gd name="connsiteY12" fmla="*/ 177715 h 2529916"/>
              <a:gd name="connsiteX0" fmla="*/ 6395 w 7685903"/>
              <a:gd name="connsiteY0" fmla="*/ 167968 h 2520169"/>
              <a:gd name="connsiteX1" fmla="*/ 178221 w 7685903"/>
              <a:gd name="connsiteY1" fmla="*/ 8930 h 2520169"/>
              <a:gd name="connsiteX2" fmla="*/ 4317484 w 7685903"/>
              <a:gd name="connsiteY2" fmla="*/ 47 h 2520169"/>
              <a:gd name="connsiteX3" fmla="*/ 4469723 w 7685903"/>
              <a:gd name="connsiteY3" fmla="*/ 236867 h 2520169"/>
              <a:gd name="connsiteX4" fmla="*/ 4476105 w 7685903"/>
              <a:gd name="connsiteY4" fmla="*/ 1049092 h 2520169"/>
              <a:gd name="connsiteX5" fmla="*/ 4599310 w 7685903"/>
              <a:gd name="connsiteY5" fmla="*/ 1182843 h 2520169"/>
              <a:gd name="connsiteX6" fmla="*/ 7507682 w 7685903"/>
              <a:gd name="connsiteY6" fmla="*/ 1185501 h 2520169"/>
              <a:gd name="connsiteX7" fmla="*/ 7685903 w 7685903"/>
              <a:gd name="connsiteY7" fmla="*/ 1363722 h 2520169"/>
              <a:gd name="connsiteX8" fmla="*/ 7685903 w 7685903"/>
              <a:gd name="connsiteY8" fmla="*/ 2335475 h 2520169"/>
              <a:gd name="connsiteX9" fmla="*/ 7507682 w 7685903"/>
              <a:gd name="connsiteY9" fmla="*/ 2520169 h 2520169"/>
              <a:gd name="connsiteX10" fmla="*/ 130702 w 7685903"/>
              <a:gd name="connsiteY10" fmla="*/ 2515088 h 2520169"/>
              <a:gd name="connsiteX11" fmla="*/ 0 w 7685903"/>
              <a:gd name="connsiteY11" fmla="*/ 2341946 h 2520169"/>
              <a:gd name="connsiteX12" fmla="*/ 6395 w 7685903"/>
              <a:gd name="connsiteY12" fmla="*/ 167968 h 252016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3 w 7685903"/>
              <a:gd name="connsiteY3" fmla="*/ 227937 h 2511239"/>
              <a:gd name="connsiteX4" fmla="*/ 4476105 w 7685903"/>
              <a:gd name="connsiteY4" fmla="*/ 1040162 h 2511239"/>
              <a:gd name="connsiteX5" fmla="*/ 4599310 w 7685903"/>
              <a:gd name="connsiteY5" fmla="*/ 1173913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040162 h 2511239"/>
              <a:gd name="connsiteX5" fmla="*/ 4599310 w 7685903"/>
              <a:gd name="connsiteY5" fmla="*/ 1173913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001160 h 2511239"/>
              <a:gd name="connsiteX5" fmla="*/ 4599310 w 7685903"/>
              <a:gd name="connsiteY5" fmla="*/ 1173913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001160 h 2511239"/>
              <a:gd name="connsiteX5" fmla="*/ 4633271 w 7685903"/>
              <a:gd name="connsiteY5" fmla="*/ 1169038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001160 h 2511239"/>
              <a:gd name="connsiteX5" fmla="*/ 4637044 w 7685903"/>
              <a:gd name="connsiteY5" fmla="*/ 1320170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152291 h 2511239"/>
              <a:gd name="connsiteX5" fmla="*/ 4637044 w 7685903"/>
              <a:gd name="connsiteY5" fmla="*/ 1320170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152291 h 2511239"/>
              <a:gd name="connsiteX5" fmla="*/ 4637044 w 7685903"/>
              <a:gd name="connsiteY5" fmla="*/ 1320170 h 2511239"/>
              <a:gd name="connsiteX6" fmla="*/ 7511455 w 7685903"/>
              <a:gd name="connsiteY6" fmla="*/ 1327703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9676"/>
              <a:gd name="connsiteY0" fmla="*/ 159038 h 2511239"/>
              <a:gd name="connsiteX1" fmla="*/ 178221 w 7689676"/>
              <a:gd name="connsiteY1" fmla="*/ 0 h 2511239"/>
              <a:gd name="connsiteX2" fmla="*/ 4321258 w 7689676"/>
              <a:gd name="connsiteY2" fmla="*/ 868 h 2511239"/>
              <a:gd name="connsiteX3" fmla="*/ 4469724 w 7689676"/>
              <a:gd name="connsiteY3" fmla="*/ 184060 h 2511239"/>
              <a:gd name="connsiteX4" fmla="*/ 4476105 w 7689676"/>
              <a:gd name="connsiteY4" fmla="*/ 1152291 h 2511239"/>
              <a:gd name="connsiteX5" fmla="*/ 4637044 w 7689676"/>
              <a:gd name="connsiteY5" fmla="*/ 1320170 h 2511239"/>
              <a:gd name="connsiteX6" fmla="*/ 7511455 w 7689676"/>
              <a:gd name="connsiteY6" fmla="*/ 1327703 h 2511239"/>
              <a:gd name="connsiteX7" fmla="*/ 7689676 w 7689676"/>
              <a:gd name="connsiteY7" fmla="*/ 1525425 h 2511239"/>
              <a:gd name="connsiteX8" fmla="*/ 7685903 w 7689676"/>
              <a:gd name="connsiteY8" fmla="*/ 2326545 h 2511239"/>
              <a:gd name="connsiteX9" fmla="*/ 7507682 w 7689676"/>
              <a:gd name="connsiteY9" fmla="*/ 2511239 h 2511239"/>
              <a:gd name="connsiteX10" fmla="*/ 130702 w 7689676"/>
              <a:gd name="connsiteY10" fmla="*/ 2506158 h 2511239"/>
              <a:gd name="connsiteX11" fmla="*/ 0 w 7689676"/>
              <a:gd name="connsiteY11" fmla="*/ 2333016 h 2511239"/>
              <a:gd name="connsiteX12" fmla="*/ 6395 w 7689676"/>
              <a:gd name="connsiteY12" fmla="*/ 159038 h 2511239"/>
              <a:gd name="connsiteX0" fmla="*/ 6395 w 7689676"/>
              <a:gd name="connsiteY0" fmla="*/ 159038 h 2511239"/>
              <a:gd name="connsiteX1" fmla="*/ 178221 w 7689676"/>
              <a:gd name="connsiteY1" fmla="*/ 0 h 2511239"/>
              <a:gd name="connsiteX2" fmla="*/ 4321258 w 7689676"/>
              <a:gd name="connsiteY2" fmla="*/ 868 h 2511239"/>
              <a:gd name="connsiteX3" fmla="*/ 4469724 w 7689676"/>
              <a:gd name="connsiteY3" fmla="*/ 184060 h 2511239"/>
              <a:gd name="connsiteX4" fmla="*/ 4476105 w 7689676"/>
              <a:gd name="connsiteY4" fmla="*/ 1152291 h 2511239"/>
              <a:gd name="connsiteX5" fmla="*/ 4637044 w 7689676"/>
              <a:gd name="connsiteY5" fmla="*/ 1320170 h 2511239"/>
              <a:gd name="connsiteX6" fmla="*/ 7526548 w 7689676"/>
              <a:gd name="connsiteY6" fmla="*/ 1327703 h 2511239"/>
              <a:gd name="connsiteX7" fmla="*/ 7689676 w 7689676"/>
              <a:gd name="connsiteY7" fmla="*/ 1525425 h 2511239"/>
              <a:gd name="connsiteX8" fmla="*/ 7685903 w 7689676"/>
              <a:gd name="connsiteY8" fmla="*/ 2326545 h 2511239"/>
              <a:gd name="connsiteX9" fmla="*/ 7507682 w 7689676"/>
              <a:gd name="connsiteY9" fmla="*/ 2511239 h 2511239"/>
              <a:gd name="connsiteX10" fmla="*/ 130702 w 7689676"/>
              <a:gd name="connsiteY10" fmla="*/ 2506158 h 2511239"/>
              <a:gd name="connsiteX11" fmla="*/ 0 w 7689676"/>
              <a:gd name="connsiteY11" fmla="*/ 2333016 h 2511239"/>
              <a:gd name="connsiteX12" fmla="*/ 6395 w 7689676"/>
              <a:gd name="connsiteY12" fmla="*/ 159038 h 251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89676" h="2511239">
                <a:moveTo>
                  <a:pt x="6395" y="159038"/>
                </a:moveTo>
                <a:cubicBezTo>
                  <a:pt x="6395" y="60609"/>
                  <a:pt x="79792" y="0"/>
                  <a:pt x="178221" y="0"/>
                </a:cubicBezTo>
                <a:lnTo>
                  <a:pt x="4321258" y="868"/>
                </a:lnTo>
                <a:cubicBezTo>
                  <a:pt x="4412428" y="-2239"/>
                  <a:pt x="4468659" y="100933"/>
                  <a:pt x="4469724" y="184060"/>
                </a:cubicBezTo>
                <a:cubicBezTo>
                  <a:pt x="4477184" y="439837"/>
                  <a:pt x="4465650" y="903130"/>
                  <a:pt x="4476105" y="1152291"/>
                </a:cubicBezTo>
                <a:cubicBezTo>
                  <a:pt x="4479964" y="1237109"/>
                  <a:pt x="4543663" y="1331269"/>
                  <a:pt x="4637044" y="1320170"/>
                </a:cubicBezTo>
                <a:lnTo>
                  <a:pt x="7526548" y="1327703"/>
                </a:lnTo>
                <a:cubicBezTo>
                  <a:pt x="7624977" y="1327703"/>
                  <a:pt x="7689676" y="1426996"/>
                  <a:pt x="7689676" y="1525425"/>
                </a:cubicBezTo>
                <a:cubicBezTo>
                  <a:pt x="7688418" y="1792465"/>
                  <a:pt x="7687161" y="2059505"/>
                  <a:pt x="7685903" y="2326545"/>
                </a:cubicBezTo>
                <a:cubicBezTo>
                  <a:pt x="7685903" y="2424974"/>
                  <a:pt x="7606111" y="2511239"/>
                  <a:pt x="7507682" y="2511239"/>
                </a:cubicBezTo>
                <a:lnTo>
                  <a:pt x="130702" y="2506158"/>
                </a:lnTo>
                <a:cubicBezTo>
                  <a:pt x="32273" y="2506158"/>
                  <a:pt x="0" y="2431445"/>
                  <a:pt x="0" y="2333016"/>
                </a:cubicBezTo>
                <a:cubicBezTo>
                  <a:pt x="2132" y="1696810"/>
                  <a:pt x="4263" y="795244"/>
                  <a:pt x="6395" y="15903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4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055CD9-D1DC-3846-B66C-A327092C66FE}"/>
              </a:ext>
            </a:extLst>
          </p:cNvPr>
          <p:cNvSpPr/>
          <p:nvPr/>
        </p:nvSpPr>
        <p:spPr>
          <a:xfrm>
            <a:off x="1586775" y="1539864"/>
            <a:ext cx="8818716" cy="1019372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4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6DC197-F8AF-7A4C-B7E4-1E63432D7422}"/>
              </a:ext>
            </a:extLst>
          </p:cNvPr>
          <p:cNvSpPr/>
          <p:nvPr/>
        </p:nvSpPr>
        <p:spPr>
          <a:xfrm>
            <a:off x="1734697" y="1570947"/>
            <a:ext cx="2672709" cy="93905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4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algn="ctr"/>
            <a:endParaRPr lang="en-US" sz="1656" dirty="0">
              <a:solidFill>
                <a:schemeClr val="accent2">
                  <a:lumMod val="50000"/>
                </a:schemeClr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59779B-FF55-094E-8F42-CD9DB2CFDC34}"/>
              </a:ext>
            </a:extLst>
          </p:cNvPr>
          <p:cNvCxnSpPr>
            <a:stCxn id="7" idx="3"/>
            <a:endCxn id="86" idx="1"/>
          </p:cNvCxnSpPr>
          <p:nvPr/>
        </p:nvCxnSpPr>
        <p:spPr>
          <a:xfrm flipV="1">
            <a:off x="1394731" y="2064781"/>
            <a:ext cx="466001" cy="585525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21CFE12-9D89-C14B-868F-3D2406A31770}"/>
                  </a:ext>
                </a:extLst>
              </p:cNvPr>
              <p:cNvSpPr/>
              <p:nvPr/>
            </p:nvSpPr>
            <p:spPr>
              <a:xfrm>
                <a:off x="8990594" y="1839989"/>
                <a:ext cx="336630" cy="44958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tIns="45600" rIns="35077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754" b="1" i="1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accPr>
                        <m:e>
                          <m:r>
                            <a:rPr lang="en-US" sz="1754" b="1" i="0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fr-FR" sz="1754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21CFE12-9D89-C14B-868F-3D2406A31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594" y="1839989"/>
                <a:ext cx="336630" cy="44958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8F2D2B1-505E-164A-9EF2-D059204AD9B4}"/>
                  </a:ext>
                </a:extLst>
              </p:cNvPr>
              <p:cNvSpPr/>
              <p:nvPr/>
            </p:nvSpPr>
            <p:spPr>
              <a:xfrm>
                <a:off x="962550" y="2425514"/>
                <a:ext cx="432181" cy="4495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600" rIns="35077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54" b="1" i="0" smtClean="0">
                          <a:latin typeface="Cambria Math" panose="02040503050406030204" pitchFamily="18" charset="0"/>
                          <a:ea typeface="LM Sans 10" charset="0"/>
                          <a:cs typeface="LM Sans 10" charset="0"/>
                        </a:rPr>
                        <m:t>𝐱</m:t>
                      </m:r>
                    </m:oMath>
                  </m:oMathPara>
                </a14:m>
                <a:endParaRPr lang="fr-FR" sz="1754" b="1" dirty="0">
                  <a:latin typeface="LM Sans 10" charset="0"/>
                  <a:ea typeface="LM Sans 10" charset="0"/>
                  <a:cs typeface="LM Sans 10" charset="0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8F2D2B1-505E-164A-9EF2-D059204AD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50" y="2425514"/>
                <a:ext cx="432181" cy="4495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A9226C-77A5-E349-B116-F16C04EB534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9327224" y="2064781"/>
            <a:ext cx="187106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25BA821-D4BD-E943-9A76-D70C9322D883}"/>
                  </a:ext>
                </a:extLst>
              </p:cNvPr>
              <p:cNvSpPr/>
              <p:nvPr/>
            </p:nvSpPr>
            <p:spPr>
              <a:xfrm>
                <a:off x="9514330" y="1839989"/>
                <a:ext cx="782084" cy="44958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cls</m:t>
                          </m:r>
                        </m:sub>
                      </m:sSub>
                    </m:oMath>
                  </m:oMathPara>
                </a14:m>
                <a:endParaRPr lang="fr-FR" sz="1754" b="1" i="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25BA821-D4BD-E943-9A76-D70C9322D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30" y="1839989"/>
                <a:ext cx="782084" cy="449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5E97D-4B8E-8C43-8614-9D71DB6FA993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3029438" y="2064781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83046-FF9E-1E4E-A657-7B744EF9C857}"/>
              </a:ext>
            </a:extLst>
          </p:cNvPr>
          <p:cNvCxnSpPr>
            <a:stCxn id="27" idx="3"/>
            <a:endCxn id="54" idx="1"/>
          </p:cNvCxnSpPr>
          <p:nvPr/>
        </p:nvCxnSpPr>
        <p:spPr>
          <a:xfrm>
            <a:off x="4312824" y="2060277"/>
            <a:ext cx="261571" cy="4504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BE1E2E-7DA7-8641-895A-E86467DD73E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2605525" y="2064781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10C89F-2F60-8B44-ADB5-A68E28A3F227}"/>
              </a:ext>
            </a:extLst>
          </p:cNvPr>
          <p:cNvCxnSpPr>
            <a:stCxn id="86" idx="3"/>
            <a:endCxn id="18" idx="1"/>
          </p:cNvCxnSpPr>
          <p:nvPr/>
        </p:nvCxnSpPr>
        <p:spPr>
          <a:xfrm>
            <a:off x="2181613" y="2064781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9DFE7E7-C301-0D4F-9ED9-4E91F3E739D3}"/>
              </a:ext>
            </a:extLst>
          </p:cNvPr>
          <p:cNvSpPr/>
          <p:nvPr/>
        </p:nvSpPr>
        <p:spPr>
          <a:xfrm>
            <a:off x="5931549" y="1559497"/>
            <a:ext cx="685996" cy="95050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4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endParaRPr lang="en-US" sz="1656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953AA5-C25E-B046-82DC-F277C4276455}"/>
              </a:ext>
            </a:extLst>
          </p:cNvPr>
          <p:cNvSpPr/>
          <p:nvPr/>
        </p:nvSpPr>
        <p:spPr>
          <a:xfrm>
            <a:off x="6124600" y="1739440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tIns="45600" rIns="35077" rtlCol="0" anchor="ctr"/>
          <a:lstStyle/>
          <a:p>
            <a:pPr algn="ctr"/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fc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E36139-FA2E-E346-8D9A-54045D8ACB51}"/>
              </a:ext>
            </a:extLst>
          </p:cNvPr>
          <p:cNvCxnSpPr>
            <a:stCxn id="54" idx="3"/>
            <a:endCxn id="15" idx="1"/>
          </p:cNvCxnSpPr>
          <p:nvPr/>
        </p:nvCxnSpPr>
        <p:spPr>
          <a:xfrm>
            <a:off x="4895276" y="2064781"/>
            <a:ext cx="1229324" cy="0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788821-0717-BE49-851C-A2226E139FCE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445481" y="2064781"/>
            <a:ext cx="2545113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7FB0695-7E2D-4449-BB46-4EEE1DF27883}"/>
              </a:ext>
            </a:extLst>
          </p:cNvPr>
          <p:cNvSpPr/>
          <p:nvPr/>
        </p:nvSpPr>
        <p:spPr>
          <a:xfrm>
            <a:off x="2284644" y="1739440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1190024-8126-7E47-993C-DB878301DE43}"/>
              </a:ext>
            </a:extLst>
          </p:cNvPr>
          <p:cNvSpPr/>
          <p:nvPr/>
        </p:nvSpPr>
        <p:spPr>
          <a:xfrm>
            <a:off x="2708556" y="1739440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AC8DBE7-C896-E345-AE72-40FE21229AC1}"/>
              </a:ext>
            </a:extLst>
          </p:cNvPr>
          <p:cNvSpPr/>
          <p:nvPr/>
        </p:nvSpPr>
        <p:spPr>
          <a:xfrm>
            <a:off x="3132469" y="1739440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31FDC-2F0E-A84F-9147-A0F5EDBA3E19}"/>
              </a:ext>
            </a:extLst>
          </p:cNvPr>
          <p:cNvSpPr txBox="1"/>
          <p:nvPr/>
        </p:nvSpPr>
        <p:spPr>
          <a:xfrm>
            <a:off x="4379333" y="1505270"/>
            <a:ext cx="7200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4×4×64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83CB6F-AC4C-A24B-A8BE-823CACFC93EE}"/>
              </a:ext>
            </a:extLst>
          </p:cNvPr>
          <p:cNvSpPr txBox="1"/>
          <p:nvPr/>
        </p:nvSpPr>
        <p:spPr>
          <a:xfrm>
            <a:off x="772046" y="2186140"/>
            <a:ext cx="80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32×32×3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524366-C418-9740-AC1C-4D7F5388A499}"/>
              </a:ext>
            </a:extLst>
          </p:cNvPr>
          <p:cNvCxnSpPr>
            <a:stCxn id="54" idx="3"/>
            <a:endCxn id="56" idx="0"/>
          </p:cNvCxnSpPr>
          <p:nvPr/>
        </p:nvCxnSpPr>
        <p:spPr>
          <a:xfrm>
            <a:off x="4895276" y="2064781"/>
            <a:ext cx="281695" cy="1103825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FFD0B0-1B8E-E348-91B1-89A1D1B3EC22}"/>
              </a:ext>
            </a:extLst>
          </p:cNvPr>
          <p:cNvSpPr txBox="1"/>
          <p:nvPr/>
        </p:nvSpPr>
        <p:spPr>
          <a:xfrm>
            <a:off x="9008273" y="1613110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10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701BAB-5133-CA47-AF16-684F38B4C5F5}"/>
              </a:ext>
            </a:extLst>
          </p:cNvPr>
          <p:cNvCxnSpPr/>
          <p:nvPr/>
        </p:nvCxnSpPr>
        <p:spPr>
          <a:xfrm>
            <a:off x="3888912" y="2060277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25B6B61-3F88-7A4A-84EB-05B4FE8ED794}"/>
              </a:ext>
            </a:extLst>
          </p:cNvPr>
          <p:cNvSpPr/>
          <p:nvPr/>
        </p:nvSpPr>
        <p:spPr>
          <a:xfrm>
            <a:off x="3568030" y="1734936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43B2A5-5094-D14F-B4C1-E8E9F6F81A2F}"/>
              </a:ext>
            </a:extLst>
          </p:cNvPr>
          <p:cNvSpPr/>
          <p:nvPr/>
        </p:nvSpPr>
        <p:spPr>
          <a:xfrm>
            <a:off x="3991943" y="1734936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34514E-D4F9-D043-98E7-6E055ED0E30C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3453350" y="2060277"/>
            <a:ext cx="114680" cy="4504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BE2BDF3-54BE-904F-A46E-1B01E7210D89}"/>
              </a:ext>
            </a:extLst>
          </p:cNvPr>
          <p:cNvSpPr txBox="1"/>
          <p:nvPr/>
        </p:nvSpPr>
        <p:spPr>
          <a:xfrm>
            <a:off x="2707127" y="219572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endParaRPr lang="en-US" sz="1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598B10-C815-5745-A62E-45A4E62072B6}"/>
              </a:ext>
            </a:extLst>
          </p:cNvPr>
          <p:cNvSpPr txBox="1"/>
          <p:nvPr/>
        </p:nvSpPr>
        <p:spPr>
          <a:xfrm>
            <a:off x="3568720" y="2195342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endParaRPr lang="en-US" sz="1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DD5206-8126-3C40-B2AE-FECB9C42F433}"/>
              </a:ext>
            </a:extLst>
          </p:cNvPr>
          <p:cNvSpPr/>
          <p:nvPr/>
        </p:nvSpPr>
        <p:spPr>
          <a:xfrm>
            <a:off x="1732416" y="2803145"/>
            <a:ext cx="2672709" cy="93905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4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algn="ctr"/>
            <a:endParaRPr lang="en-US" sz="1656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1374DF2-9E3C-5240-85C6-F04D68540137}"/>
              </a:ext>
            </a:extLst>
          </p:cNvPr>
          <p:cNvSpPr/>
          <p:nvPr/>
        </p:nvSpPr>
        <p:spPr>
          <a:xfrm>
            <a:off x="1858451" y="2971638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5B133D-2B20-1848-8703-E8B92BEFDAAA}"/>
              </a:ext>
            </a:extLst>
          </p:cNvPr>
          <p:cNvCxnSpPr/>
          <p:nvPr/>
        </p:nvCxnSpPr>
        <p:spPr>
          <a:xfrm>
            <a:off x="3027157" y="3296979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641726-4CA6-2A41-A21B-41C7BAA33A9A}"/>
              </a:ext>
            </a:extLst>
          </p:cNvPr>
          <p:cNvCxnSpPr/>
          <p:nvPr/>
        </p:nvCxnSpPr>
        <p:spPr>
          <a:xfrm>
            <a:off x="2603244" y="3296979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5C18AE-ABA8-0942-AC2F-7B0C5F63AA45}"/>
              </a:ext>
            </a:extLst>
          </p:cNvPr>
          <p:cNvCxnSpPr/>
          <p:nvPr/>
        </p:nvCxnSpPr>
        <p:spPr>
          <a:xfrm>
            <a:off x="2179332" y="3296979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88772BE-6933-5D4E-AF51-6D59F7D4780B}"/>
              </a:ext>
            </a:extLst>
          </p:cNvPr>
          <p:cNvSpPr/>
          <p:nvPr/>
        </p:nvSpPr>
        <p:spPr>
          <a:xfrm>
            <a:off x="2282363" y="2971638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AC02967-EFC4-A743-97CA-35F95027D2C6}"/>
              </a:ext>
            </a:extLst>
          </p:cNvPr>
          <p:cNvSpPr/>
          <p:nvPr/>
        </p:nvSpPr>
        <p:spPr>
          <a:xfrm>
            <a:off x="2706275" y="2971638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DB772A3-47DA-6942-B52A-3A8C4E3AA9C6}"/>
              </a:ext>
            </a:extLst>
          </p:cNvPr>
          <p:cNvSpPr/>
          <p:nvPr/>
        </p:nvSpPr>
        <p:spPr>
          <a:xfrm>
            <a:off x="3130188" y="2971638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F9294B-952B-FF4C-BE25-DA969C7F76A6}"/>
              </a:ext>
            </a:extLst>
          </p:cNvPr>
          <p:cNvSpPr txBox="1"/>
          <p:nvPr/>
        </p:nvSpPr>
        <p:spPr>
          <a:xfrm>
            <a:off x="1698169" y="2791696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32×32×64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919901-F8C0-7B4B-BD82-7E54B569EFD0}"/>
              </a:ext>
            </a:extLst>
          </p:cNvPr>
          <p:cNvCxnSpPr/>
          <p:nvPr/>
        </p:nvCxnSpPr>
        <p:spPr>
          <a:xfrm>
            <a:off x="3886631" y="3292475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FCF3EB9-1931-8240-9FA5-17CAFC735C62}"/>
              </a:ext>
            </a:extLst>
          </p:cNvPr>
          <p:cNvSpPr/>
          <p:nvPr/>
        </p:nvSpPr>
        <p:spPr>
          <a:xfrm>
            <a:off x="3565749" y="2967134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175FA0-3035-0B4D-A31E-F24A47D4B83D}"/>
              </a:ext>
            </a:extLst>
          </p:cNvPr>
          <p:cNvCxnSpPr/>
          <p:nvPr/>
        </p:nvCxnSpPr>
        <p:spPr>
          <a:xfrm flipV="1">
            <a:off x="3451069" y="3292475"/>
            <a:ext cx="114680" cy="4504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F3DEFE-7ED0-D94D-B92E-068C2CCF1D37}"/>
              </a:ext>
            </a:extLst>
          </p:cNvPr>
          <p:cNvSpPr txBox="1"/>
          <p:nvPr/>
        </p:nvSpPr>
        <p:spPr>
          <a:xfrm>
            <a:off x="1856474" y="342791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  <a:r>
              <a:rPr lang="en-US" sz="1000" b="0" i="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8AB6F7-41BF-F443-9D30-8A51B810B1F4}"/>
              </a:ext>
            </a:extLst>
          </p:cNvPr>
          <p:cNvSpPr txBox="1"/>
          <p:nvPr/>
        </p:nvSpPr>
        <p:spPr>
          <a:xfrm>
            <a:off x="2704846" y="342791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endParaRPr lang="en-US" sz="1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4D75E-D86B-E949-9E31-F3FE533D58EC}"/>
              </a:ext>
            </a:extLst>
          </p:cNvPr>
          <p:cNvSpPr txBox="1"/>
          <p:nvPr/>
        </p:nvSpPr>
        <p:spPr>
          <a:xfrm>
            <a:off x="3566439" y="342754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endParaRPr lang="en-US" sz="1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3D4693-5354-8E41-9FF6-6CC3831ADC0B}"/>
              </a:ext>
            </a:extLst>
          </p:cNvPr>
          <p:cNvSpPr txBox="1"/>
          <p:nvPr/>
        </p:nvSpPr>
        <p:spPr>
          <a:xfrm>
            <a:off x="2540090" y="2793093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16×16×64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493153-500B-B542-BBF4-E65FD68BD1DB}"/>
              </a:ext>
            </a:extLst>
          </p:cNvPr>
          <p:cNvSpPr txBox="1"/>
          <p:nvPr/>
        </p:nvSpPr>
        <p:spPr>
          <a:xfrm>
            <a:off x="3477748" y="2795561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8×8×64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67FE69-749B-F547-8885-06761802F199}"/>
              </a:ext>
            </a:extLst>
          </p:cNvPr>
          <p:cNvCxnSpPr>
            <a:stCxn id="7" idx="3"/>
            <a:endCxn id="32" idx="1"/>
          </p:cNvCxnSpPr>
          <p:nvPr/>
        </p:nvCxnSpPr>
        <p:spPr>
          <a:xfrm>
            <a:off x="1394731" y="2650306"/>
            <a:ext cx="463720" cy="646673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D34C7ED-DF1A-1041-9923-109676FED34C}"/>
              </a:ext>
            </a:extLst>
          </p:cNvPr>
          <p:cNvCxnSpPr>
            <a:stCxn id="50" idx="3"/>
            <a:endCxn id="55" idx="1"/>
          </p:cNvCxnSpPr>
          <p:nvPr/>
        </p:nvCxnSpPr>
        <p:spPr>
          <a:xfrm>
            <a:off x="4310543" y="3292475"/>
            <a:ext cx="250538" cy="0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8EBC1BD-1E8F-5B46-B83B-AE8D769D1DC6}"/>
              </a:ext>
            </a:extLst>
          </p:cNvPr>
          <p:cNvSpPr/>
          <p:nvPr/>
        </p:nvSpPr>
        <p:spPr>
          <a:xfrm>
            <a:off x="3989662" y="2967134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EB26D7-E166-6040-B427-1BDB465A285A}"/>
              </a:ext>
            </a:extLst>
          </p:cNvPr>
          <p:cNvSpPr txBox="1"/>
          <p:nvPr/>
        </p:nvSpPr>
        <p:spPr>
          <a:xfrm>
            <a:off x="4350351" y="2730237"/>
            <a:ext cx="7200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4×4×64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B84EA57-95D3-6545-817B-8EB1841AB257}"/>
              </a:ext>
            </a:extLst>
          </p:cNvPr>
          <p:cNvCxnSpPr>
            <a:stCxn id="55" idx="3"/>
            <a:endCxn id="56" idx="2"/>
          </p:cNvCxnSpPr>
          <p:nvPr/>
        </p:nvCxnSpPr>
        <p:spPr>
          <a:xfrm flipV="1">
            <a:off x="4881962" y="3289671"/>
            <a:ext cx="173944" cy="2804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1F6313-7F79-CB41-9A2A-7DDA96025B6C}"/>
              </a:ext>
            </a:extLst>
          </p:cNvPr>
          <p:cNvCxnSpPr>
            <a:stCxn id="56" idx="6"/>
            <a:endCxn id="75" idx="1"/>
          </p:cNvCxnSpPr>
          <p:nvPr/>
        </p:nvCxnSpPr>
        <p:spPr>
          <a:xfrm>
            <a:off x="5298036" y="3289671"/>
            <a:ext cx="175618" cy="0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C92A14B-998E-2A42-82A9-075DBA7C2792}"/>
                  </a:ext>
                </a:extLst>
              </p:cNvPr>
              <p:cNvSpPr/>
              <p:nvPr/>
            </p:nvSpPr>
            <p:spPr>
              <a:xfrm>
                <a:off x="4574395" y="1739440"/>
                <a:ext cx="320881" cy="6506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tIns="456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4" b="1" i="1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1754" b="1" i="0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𝐡</m:t>
                          </m:r>
                        </m:e>
                        <m:sub>
                          <m:r>
                            <a:rPr lang="en-US" sz="1754" b="0" i="1" smtClean="0"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sz="1754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C92A14B-998E-2A42-82A9-075DBA7C2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395" y="1739440"/>
                <a:ext cx="320881" cy="650682"/>
              </a:xfrm>
              <a:prstGeom prst="roundRect">
                <a:avLst/>
              </a:prstGeom>
              <a:blipFill>
                <a:blip r:embed="rId5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2580394E-AD97-A146-A50D-6269D642AD32}"/>
                  </a:ext>
                </a:extLst>
              </p:cNvPr>
              <p:cNvSpPr/>
              <p:nvPr/>
            </p:nvSpPr>
            <p:spPr>
              <a:xfrm>
                <a:off x="4561081" y="2967134"/>
                <a:ext cx="320881" cy="6506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tIns="456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4" b="1" i="1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1754" b="1" i="0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𝐡</m:t>
                          </m:r>
                        </m:e>
                        <m:sub>
                          <m:r>
                            <a:rPr lang="en-US" sz="1754" b="0" i="1" smtClean="0"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fr-FR" sz="1754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2580394E-AD97-A146-A50D-6269D642A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081" y="2967134"/>
                <a:ext cx="320881" cy="650682"/>
              </a:xfrm>
              <a:prstGeom prst="roundRect">
                <a:avLst/>
              </a:prstGeom>
              <a:blipFill>
                <a:blip r:embed="rId6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A875EA-199C-FC4B-8C9E-B68B0B5EBECE}"/>
              </a:ext>
            </a:extLst>
          </p:cNvPr>
          <p:cNvSpPr/>
          <p:nvPr/>
        </p:nvSpPr>
        <p:spPr>
          <a:xfrm>
            <a:off x="5055906" y="3168606"/>
            <a:ext cx="242130" cy="242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5200" rtlCol="0" anchor="ctr"/>
          <a:lstStyle/>
          <a:p>
            <a:pPr algn="ctr"/>
            <a:r>
              <a:rPr lang="fr-FR" sz="1050" b="1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+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16C7972-75FF-EC46-98A2-BA0952FF1FBB}"/>
              </a:ext>
            </a:extLst>
          </p:cNvPr>
          <p:cNvSpPr txBox="1"/>
          <p:nvPr/>
        </p:nvSpPr>
        <p:spPr>
          <a:xfrm>
            <a:off x="5270219" y="2717727"/>
            <a:ext cx="7200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4×4×64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27193AE-5BFD-2F48-AD84-2D5F2C53EFFA}"/>
              </a:ext>
            </a:extLst>
          </p:cNvPr>
          <p:cNvSpPr/>
          <p:nvPr/>
        </p:nvSpPr>
        <p:spPr>
          <a:xfrm>
            <a:off x="5931549" y="2799164"/>
            <a:ext cx="2755472" cy="93905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4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algn="ctr"/>
            <a:endParaRPr lang="en-US" sz="1656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7E0C179-231E-A240-8E52-53D99189EC0D}"/>
              </a:ext>
            </a:extLst>
          </p:cNvPr>
          <p:cNvSpPr/>
          <p:nvPr/>
        </p:nvSpPr>
        <p:spPr>
          <a:xfrm>
            <a:off x="6498108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9198B6-C6E9-0F47-9794-8D134178AC0A}"/>
              </a:ext>
            </a:extLst>
          </p:cNvPr>
          <p:cNvCxnSpPr/>
          <p:nvPr/>
        </p:nvCxnSpPr>
        <p:spPr>
          <a:xfrm>
            <a:off x="7666814" y="3292998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D0C434E-6698-B947-B59B-B3152F72F8A9}"/>
              </a:ext>
            </a:extLst>
          </p:cNvPr>
          <p:cNvCxnSpPr/>
          <p:nvPr/>
        </p:nvCxnSpPr>
        <p:spPr>
          <a:xfrm>
            <a:off x="7242901" y="3292998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87C8C96-069E-DA46-AF36-8C04E67B4696}"/>
              </a:ext>
            </a:extLst>
          </p:cNvPr>
          <p:cNvCxnSpPr/>
          <p:nvPr/>
        </p:nvCxnSpPr>
        <p:spPr>
          <a:xfrm>
            <a:off x="6818989" y="3292998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6C418EB-7D22-3C49-A582-69158ABE984D}"/>
              </a:ext>
            </a:extLst>
          </p:cNvPr>
          <p:cNvSpPr/>
          <p:nvPr/>
        </p:nvSpPr>
        <p:spPr>
          <a:xfrm>
            <a:off x="6922020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upscale</a:t>
            </a:r>
            <a:endParaRPr lang="fr-FR" sz="12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72364A2-B2D4-804A-85E1-6D6B806E2356}"/>
              </a:ext>
            </a:extLst>
          </p:cNvPr>
          <p:cNvSpPr/>
          <p:nvPr/>
        </p:nvSpPr>
        <p:spPr>
          <a:xfrm>
            <a:off x="7345932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6860E42-D04B-AC4B-9577-F72A0E8AE837}"/>
              </a:ext>
            </a:extLst>
          </p:cNvPr>
          <p:cNvSpPr/>
          <p:nvPr/>
        </p:nvSpPr>
        <p:spPr>
          <a:xfrm>
            <a:off x="7769845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upscale</a:t>
            </a:r>
            <a:endParaRPr lang="fr-FR" sz="12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9539C7-7C17-1845-8A3A-94DF490A6F05}"/>
              </a:ext>
            </a:extLst>
          </p:cNvPr>
          <p:cNvSpPr txBox="1"/>
          <p:nvPr/>
        </p:nvSpPr>
        <p:spPr>
          <a:xfrm>
            <a:off x="6387704" y="2787715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8×8×64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7995AD0A-F7DC-C14A-A877-56EE0A48D2D2}"/>
              </a:ext>
            </a:extLst>
          </p:cNvPr>
          <p:cNvSpPr/>
          <p:nvPr/>
        </p:nvSpPr>
        <p:spPr>
          <a:xfrm>
            <a:off x="8205406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6F23E1E-6478-BD4D-AE56-FED651E6B3D2}"/>
              </a:ext>
            </a:extLst>
          </p:cNvPr>
          <p:cNvCxnSpPr/>
          <p:nvPr/>
        </p:nvCxnSpPr>
        <p:spPr>
          <a:xfrm flipV="1">
            <a:off x="8090726" y="3288494"/>
            <a:ext cx="114680" cy="4504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4BF7CE5-67F2-B142-AAC3-17E6797A9DE1}"/>
              </a:ext>
            </a:extLst>
          </p:cNvPr>
          <p:cNvSpPr txBox="1"/>
          <p:nvPr/>
        </p:nvSpPr>
        <p:spPr>
          <a:xfrm>
            <a:off x="6496131" y="342393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21F452-D621-784E-A75B-4C79202F10E0}"/>
              </a:ext>
            </a:extLst>
          </p:cNvPr>
          <p:cNvSpPr txBox="1"/>
          <p:nvPr/>
        </p:nvSpPr>
        <p:spPr>
          <a:xfrm>
            <a:off x="7344503" y="342393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endParaRPr lang="en-US" sz="1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B327B4-A37D-2E4D-B073-1AB2109514F4}"/>
              </a:ext>
            </a:extLst>
          </p:cNvPr>
          <p:cNvSpPr txBox="1"/>
          <p:nvPr/>
        </p:nvSpPr>
        <p:spPr>
          <a:xfrm>
            <a:off x="8206096" y="342355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  <a:r>
              <a:rPr lang="en-US" sz="1000" b="0" i="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89AB91-B096-ED4E-8E17-8D6B838D0A4B}"/>
              </a:ext>
            </a:extLst>
          </p:cNvPr>
          <p:cNvSpPr txBox="1"/>
          <p:nvPr/>
        </p:nvSpPr>
        <p:spPr>
          <a:xfrm>
            <a:off x="7179747" y="2789112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16×16×64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5A695C-F4E7-1246-B256-59481632B7FB}"/>
              </a:ext>
            </a:extLst>
          </p:cNvPr>
          <p:cNvSpPr txBox="1"/>
          <p:nvPr/>
        </p:nvSpPr>
        <p:spPr>
          <a:xfrm>
            <a:off x="8067530" y="2791580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32×32×3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C37282E-C000-1E45-9B1E-498951143B40}"/>
              </a:ext>
            </a:extLst>
          </p:cNvPr>
          <p:cNvCxnSpPr>
            <a:stCxn id="75" idx="3"/>
            <a:endCxn id="76" idx="1"/>
          </p:cNvCxnSpPr>
          <p:nvPr/>
        </p:nvCxnSpPr>
        <p:spPr>
          <a:xfrm>
            <a:off x="5794535" y="3289671"/>
            <a:ext cx="268012" cy="1075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FC799908-682E-0242-98B6-601D7EFD70C3}"/>
                  </a:ext>
                </a:extLst>
              </p:cNvPr>
              <p:cNvSpPr/>
              <p:nvPr/>
            </p:nvSpPr>
            <p:spPr>
              <a:xfrm>
                <a:off x="5473654" y="2964330"/>
                <a:ext cx="320881" cy="6506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tIns="456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54" b="1" i="0" smtClean="0">
                          <a:latin typeface="Cambria Math" panose="02040503050406030204" pitchFamily="18" charset="0"/>
                          <a:ea typeface="LM Sans 10" charset="0"/>
                          <a:cs typeface="LM Sans 10" charset="0"/>
                        </a:rPr>
                        <m:t>𝐡</m:t>
                      </m:r>
                    </m:oMath>
                  </m:oMathPara>
                </a14:m>
                <a:endParaRPr lang="fr-FR" sz="1754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FC799908-682E-0242-98B6-601D7EFD7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654" y="2964330"/>
                <a:ext cx="320881" cy="65068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0D7699A-D222-F944-99FF-11A36842B855}"/>
              </a:ext>
            </a:extLst>
          </p:cNvPr>
          <p:cNvSpPr/>
          <p:nvPr/>
        </p:nvSpPr>
        <p:spPr>
          <a:xfrm>
            <a:off x="6062547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upscale</a:t>
            </a:r>
            <a:endParaRPr lang="fr-FR" sz="12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54029D8-79A9-AF44-94B9-CDC0DA8C59E8}"/>
              </a:ext>
            </a:extLst>
          </p:cNvPr>
          <p:cNvCxnSpPr>
            <a:stCxn id="76" idx="3"/>
            <a:endCxn id="59" idx="1"/>
          </p:cNvCxnSpPr>
          <p:nvPr/>
        </p:nvCxnSpPr>
        <p:spPr>
          <a:xfrm>
            <a:off x="6383428" y="3290746"/>
            <a:ext cx="114680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095DC0D0-B220-BD43-9876-52A3794CFEE3}"/>
                  </a:ext>
                </a:extLst>
              </p:cNvPr>
              <p:cNvSpPr/>
              <p:nvPr/>
            </p:nvSpPr>
            <p:spPr>
              <a:xfrm>
                <a:off x="8914135" y="3065954"/>
                <a:ext cx="405395" cy="44958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tIns="45600" rIns="35077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754" b="1" i="1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accPr>
                        <m:e>
                          <m:r>
                            <a:rPr lang="en-US" sz="1754" b="1" i="0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fr-FR" sz="1754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095DC0D0-B220-BD43-9876-52A3794CF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135" y="3065954"/>
                <a:ext cx="405395" cy="44958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5CF326C-A728-D04E-829B-F02F21D76850}"/>
              </a:ext>
            </a:extLst>
          </p:cNvPr>
          <p:cNvCxnSpPr>
            <a:stCxn id="78" idx="3"/>
            <a:endCxn id="80" idx="1"/>
          </p:cNvCxnSpPr>
          <p:nvPr/>
        </p:nvCxnSpPr>
        <p:spPr>
          <a:xfrm>
            <a:off x="9319530" y="3290746"/>
            <a:ext cx="194800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F51A76C4-CE3D-2340-96AE-71B820F7F8D0}"/>
                  </a:ext>
                </a:extLst>
              </p:cNvPr>
              <p:cNvSpPr/>
              <p:nvPr/>
            </p:nvSpPr>
            <p:spPr>
              <a:xfrm>
                <a:off x="9514330" y="3065954"/>
                <a:ext cx="782084" cy="44958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rec</m:t>
                          </m:r>
                        </m:sub>
                      </m:sSub>
                    </m:oMath>
                  </m:oMathPara>
                </a14:m>
                <a:endParaRPr lang="fr-FR" sz="1754" b="1" i="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F51A76C4-CE3D-2340-96AE-71B820F7F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30" y="3065954"/>
                <a:ext cx="782084" cy="44958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8086FCE-C5A5-1A42-94DA-56528742A3B0}"/>
              </a:ext>
            </a:extLst>
          </p:cNvPr>
          <p:cNvCxnSpPr>
            <a:stCxn id="67" idx="3"/>
            <a:endCxn id="78" idx="1"/>
          </p:cNvCxnSpPr>
          <p:nvPr/>
        </p:nvCxnSpPr>
        <p:spPr>
          <a:xfrm>
            <a:off x="8526287" y="3290746"/>
            <a:ext cx="387848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44B94EF-85F8-E74B-9592-F578A3E56374}"/>
              </a:ext>
            </a:extLst>
          </p:cNvPr>
          <p:cNvSpPr txBox="1"/>
          <p:nvPr/>
        </p:nvSpPr>
        <p:spPr>
          <a:xfrm>
            <a:off x="8760521" y="2818053"/>
            <a:ext cx="80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32×32×3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89C394F-3AAE-564A-9BB4-3556C01165DB}"/>
              </a:ext>
            </a:extLst>
          </p:cNvPr>
          <p:cNvCxnSpPr/>
          <p:nvPr/>
        </p:nvCxnSpPr>
        <p:spPr>
          <a:xfrm flipV="1">
            <a:off x="2006987" y="1226797"/>
            <a:ext cx="7535463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452760C1-42B7-4F49-8D21-FD7D45249416}"/>
                  </a:ext>
                </a:extLst>
              </p:cNvPr>
              <p:cNvSpPr/>
              <p:nvPr/>
            </p:nvSpPr>
            <p:spPr>
              <a:xfrm>
                <a:off x="9548195" y="1004673"/>
                <a:ext cx="782084" cy="44958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754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LM Sans 10" charset="0"/>
                            <a:cs typeface="LM Sans 1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54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LM Sans 10" charset="0"/>
                            <a:cs typeface="LM Sans 10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54" b="0" i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LM Sans 10" charset="0"/>
                            <a:cs typeface="LM Sans 10" charset="0"/>
                          </a:rPr>
                          <m:t>SHADE</m:t>
                        </m:r>
                      </m:sub>
                    </m:sSub>
                  </m:oMath>
                </a14:m>
                <a:r>
                  <a:rPr lang="fr-FR" sz="1754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charset="0"/>
                    <a:ea typeface="LM Sans 10" charset="0"/>
                    <a:cs typeface="LM Sans 1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452760C1-42B7-4F49-8D21-FD7D45249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195" y="1004673"/>
                <a:ext cx="782084" cy="449584"/>
              </a:xfrm>
              <a:prstGeom prst="roundRect">
                <a:avLst/>
              </a:prstGeom>
              <a:blipFill>
                <a:blip r:embed="rId10"/>
                <a:stretch>
                  <a:fillRect l="-4762" r="-1746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5F50969-2FC7-1A4C-8689-B4F1BDFFFE2B}"/>
              </a:ext>
            </a:extLst>
          </p:cNvPr>
          <p:cNvCxnSpPr/>
          <p:nvPr/>
        </p:nvCxnSpPr>
        <p:spPr>
          <a:xfrm>
            <a:off x="2026822" y="1223645"/>
            <a:ext cx="0" cy="516372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42B272B-0C95-7D46-8D65-A7A41AA7AC96}"/>
              </a:ext>
            </a:extLst>
          </p:cNvPr>
          <p:cNvSpPr/>
          <p:nvPr/>
        </p:nvSpPr>
        <p:spPr>
          <a:xfrm>
            <a:off x="1860732" y="1739440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D2F5C09-5109-CE46-8072-192E2E90DA7A}"/>
              </a:ext>
            </a:extLst>
          </p:cNvPr>
          <p:cNvSpPr txBox="1"/>
          <p:nvPr/>
        </p:nvSpPr>
        <p:spPr>
          <a:xfrm>
            <a:off x="1858755" y="219572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  <a:r>
              <a:rPr lang="en-US" sz="1000" b="0" i="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58DAB6A-2A30-6D4F-83E1-6BA4AAC5B958}"/>
              </a:ext>
            </a:extLst>
          </p:cNvPr>
          <p:cNvCxnSpPr/>
          <p:nvPr/>
        </p:nvCxnSpPr>
        <p:spPr>
          <a:xfrm>
            <a:off x="2869636" y="1238989"/>
            <a:ext cx="0" cy="491503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37176BE-9A8F-EF44-92E5-C81965204961}"/>
              </a:ext>
            </a:extLst>
          </p:cNvPr>
          <p:cNvCxnSpPr/>
          <p:nvPr/>
        </p:nvCxnSpPr>
        <p:spPr>
          <a:xfrm>
            <a:off x="3733773" y="1238989"/>
            <a:ext cx="0" cy="488328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ACF75DB-4F6E-B845-8F56-447CEA88F73A}"/>
              </a:ext>
            </a:extLst>
          </p:cNvPr>
          <p:cNvSpPr txBox="1"/>
          <p:nvPr/>
        </p:nvSpPr>
        <p:spPr>
          <a:xfrm>
            <a:off x="1700450" y="1559498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32×32×64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A51A41D-E625-774F-9BFC-7034BFE84EAD}"/>
              </a:ext>
            </a:extLst>
          </p:cNvPr>
          <p:cNvSpPr txBox="1"/>
          <p:nvPr/>
        </p:nvSpPr>
        <p:spPr>
          <a:xfrm>
            <a:off x="2542371" y="156089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16×16×64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94F322-2380-F042-B03F-5110B924B4DA}"/>
              </a:ext>
            </a:extLst>
          </p:cNvPr>
          <p:cNvSpPr txBox="1"/>
          <p:nvPr/>
        </p:nvSpPr>
        <p:spPr>
          <a:xfrm>
            <a:off x="3480029" y="1563363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8×8×64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B45E34E-D073-7F4A-B576-0BA9DAEF4CFF}"/>
              </a:ext>
            </a:extLst>
          </p:cNvPr>
          <p:cNvCxnSpPr/>
          <p:nvPr/>
        </p:nvCxnSpPr>
        <p:spPr>
          <a:xfrm>
            <a:off x="6285040" y="1238989"/>
            <a:ext cx="0" cy="494087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39174A6-B131-AE40-A059-559C3F0C9E1A}"/>
              </a:ext>
            </a:extLst>
          </p:cNvPr>
          <p:cNvSpPr txBox="1"/>
          <p:nvPr/>
        </p:nvSpPr>
        <p:spPr>
          <a:xfrm>
            <a:off x="1804716" y="1194098"/>
            <a:ext cx="256833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glow rad="76200">
                    <a:schemeClr val="bg1">
                      <a:alpha val="95000"/>
                    </a:schemeClr>
                  </a:glow>
                </a:effectLst>
                <a:latin typeface="Palatino" pitchFamily="2" charset="77"/>
                <a:ea typeface="Palatino" pitchFamily="2" charset="77"/>
                <a:cs typeface="LM Sans 10" charset="0"/>
              </a:rPr>
              <a:t>Discriminative encoder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65FF242-9450-834F-8787-93B83EE795C7}"/>
              </a:ext>
            </a:extLst>
          </p:cNvPr>
          <p:cNvSpPr txBox="1"/>
          <p:nvPr/>
        </p:nvSpPr>
        <p:spPr>
          <a:xfrm>
            <a:off x="5710993" y="119409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glow rad="76200">
                    <a:schemeClr val="bg1">
                      <a:alpha val="95000"/>
                    </a:schemeClr>
                  </a:glow>
                </a:effectLst>
                <a:latin typeface="Palatino" pitchFamily="2" charset="77"/>
                <a:ea typeface="Palatino" pitchFamily="2" charset="77"/>
                <a:cs typeface="LM Sans 10" charset="0"/>
              </a:rPr>
              <a:t>Classifier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1D16CC8-9C0B-D247-81D0-C62D7FDB45D8}"/>
              </a:ext>
            </a:extLst>
          </p:cNvPr>
          <p:cNvSpPr txBox="1"/>
          <p:nvPr/>
        </p:nvSpPr>
        <p:spPr>
          <a:xfrm>
            <a:off x="1815951" y="3754307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  <a:effectLst/>
                <a:latin typeface="Palatino" pitchFamily="2" charset="77"/>
                <a:ea typeface="Palatino" pitchFamily="2" charset="77"/>
                <a:cs typeface="LM Sans 10" charset="0"/>
              </a:rPr>
              <a:t>Unsupervised encoder</a:t>
            </a: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D3A1D1F-BABE-B847-9F1B-94F8CEA3420E}"/>
              </a:ext>
            </a:extLst>
          </p:cNvPr>
          <p:cNvSpPr txBox="1"/>
          <p:nvPr/>
        </p:nvSpPr>
        <p:spPr>
          <a:xfrm>
            <a:off x="6760073" y="378431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/>
                <a:latin typeface="Palatino" pitchFamily="2" charset="77"/>
                <a:ea typeface="Palatino" pitchFamily="2" charset="77"/>
                <a:cs typeface="LM Sans 10" charset="0"/>
              </a:rPr>
              <a:t>Decoder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9B8768-6AED-BF4E-91D9-742481C398E6}"/>
              </a:ext>
            </a:extLst>
          </p:cNvPr>
          <p:cNvSpPr txBox="1"/>
          <p:nvPr/>
        </p:nvSpPr>
        <p:spPr>
          <a:xfrm rot="16200000">
            <a:off x="10082578" y="3068768"/>
            <a:ext cx="10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effectLst/>
                <a:latin typeface="Palatino" pitchFamily="2" charset="77"/>
                <a:ea typeface="Palatino" pitchFamily="2" charset="77"/>
                <a:cs typeface="LM Sans 10" charset="0"/>
              </a:rPr>
              <a:t>SWWAE</a:t>
            </a:r>
            <a:endParaRPr lang="en-US" dirty="0">
              <a:solidFill>
                <a:schemeClr val="accent1">
                  <a:lumMod val="75000"/>
                </a:schemeClr>
              </a:solidFill>
              <a:effectLst/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51A39F-DDDB-DC43-8B6B-399DC2F9FB3A}"/>
              </a:ext>
            </a:extLst>
          </p:cNvPr>
          <p:cNvSpPr txBox="1"/>
          <p:nvPr/>
        </p:nvSpPr>
        <p:spPr>
          <a:xfrm rot="16200000">
            <a:off x="10084602" y="1711581"/>
            <a:ext cx="1334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Palatino" pitchFamily="2" charset="77"/>
                <a:ea typeface="Palatino" pitchFamily="2" charset="77"/>
                <a:cs typeface="LM Sans 10" charset="0"/>
              </a:rPr>
              <a:t>Supervised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Palatino" pitchFamily="2" charset="77"/>
                <a:ea typeface="Palatino" pitchFamily="2" charset="77"/>
                <a:cs typeface="LM Sans 10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2784104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C3143E-87F4-874B-A506-8D201FC4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98" y="2334055"/>
            <a:ext cx="2885558" cy="2885556"/>
          </a:xfrm>
          <a:prstGeom prst="rect">
            <a:avLst/>
          </a:prstGeom>
        </p:spPr>
      </p:pic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DF4ABC89-F4EA-EB44-8CF2-598AE5B6E416}"/>
              </a:ext>
            </a:extLst>
          </p:cNvPr>
          <p:cNvSpPr/>
          <p:nvPr/>
        </p:nvSpPr>
        <p:spPr>
          <a:xfrm>
            <a:off x="5420754" y="3181315"/>
            <a:ext cx="2956590" cy="1154226"/>
          </a:xfrm>
          <a:prstGeom prst="leftRightArrow">
            <a:avLst>
              <a:gd name="adj1" fmla="val 6938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latin typeface="Palatino" pitchFamily="2" charset="77"/>
                <a:ea typeface="Palatino" pitchFamily="2" charset="77"/>
              </a:rPr>
              <a:t>Disentangling model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8D8C5D-8EC3-6C4A-B1AC-C456D5D9B24D}"/>
              </a:ext>
            </a:extLst>
          </p:cNvPr>
          <p:cNvSpPr/>
          <p:nvPr/>
        </p:nvSpPr>
        <p:spPr>
          <a:xfrm rot="5400000">
            <a:off x="9835741" y="1768788"/>
            <a:ext cx="343882" cy="1470339"/>
          </a:xfrm>
          <a:prstGeom prst="roundRect">
            <a:avLst/>
          </a:prstGeom>
          <a:solidFill>
            <a:srgbClr val="DDF3DD"/>
          </a:solidFill>
          <a:ln>
            <a:noFill/>
          </a:ln>
          <a:effectLst>
            <a:innerShdw blurRad="63500" dist="12700" dir="16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CBF33C-79D5-3E48-ADE9-FECE9D4F38F7}"/>
              </a:ext>
            </a:extLst>
          </p:cNvPr>
          <p:cNvSpPr/>
          <p:nvPr/>
        </p:nvSpPr>
        <p:spPr>
          <a:xfrm rot="5400000">
            <a:off x="9682576" y="1921952"/>
            <a:ext cx="343882" cy="1164012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E668F-BCCF-1243-A2F3-2F497B6C15C7}"/>
              </a:ext>
            </a:extLst>
          </p:cNvPr>
          <p:cNvSpPr txBox="1"/>
          <p:nvPr/>
        </p:nvSpPr>
        <p:spPr>
          <a:xfrm>
            <a:off x="10757227" y="2244290"/>
            <a:ext cx="1200969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Palatino" pitchFamily="2" charset="77"/>
                <a:ea typeface="Palatino" pitchFamily="2" charset="77"/>
              </a:rPr>
              <a:t>Glasses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AEF7963-8804-8149-8DDD-AFC67B08AB9B}"/>
              </a:ext>
            </a:extLst>
          </p:cNvPr>
          <p:cNvSpPr/>
          <p:nvPr/>
        </p:nvSpPr>
        <p:spPr>
          <a:xfrm rot="5400000">
            <a:off x="9835741" y="2316196"/>
            <a:ext cx="343882" cy="1470339"/>
          </a:xfrm>
          <a:prstGeom prst="roundRect">
            <a:avLst/>
          </a:prstGeom>
          <a:solidFill>
            <a:srgbClr val="DDF3DD"/>
          </a:solidFill>
          <a:ln>
            <a:noFill/>
          </a:ln>
          <a:effectLst>
            <a:innerShdw blurRad="63500" dist="12700" dir="16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ACB8A6-9D6F-BE44-8817-2C604CFB2C1E}"/>
              </a:ext>
            </a:extLst>
          </p:cNvPr>
          <p:cNvSpPr/>
          <p:nvPr/>
        </p:nvSpPr>
        <p:spPr>
          <a:xfrm rot="5400000">
            <a:off x="9240367" y="2911567"/>
            <a:ext cx="343882" cy="279595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451F2-04B2-4849-B2FE-F32931C97D6F}"/>
              </a:ext>
            </a:extLst>
          </p:cNvPr>
          <p:cNvSpPr txBox="1"/>
          <p:nvPr/>
        </p:nvSpPr>
        <p:spPr>
          <a:xfrm>
            <a:off x="10757227" y="2791697"/>
            <a:ext cx="1319592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Palatino" pitchFamily="2" charset="77"/>
                <a:ea typeface="Palatino" pitchFamily="2" charset="77"/>
              </a:rPr>
              <a:t>Makeup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E6D27D-8BFF-9144-A9BA-614EE9D1B8BD}"/>
              </a:ext>
            </a:extLst>
          </p:cNvPr>
          <p:cNvSpPr/>
          <p:nvPr/>
        </p:nvSpPr>
        <p:spPr>
          <a:xfrm rot="5400000">
            <a:off x="9835741" y="2863601"/>
            <a:ext cx="343882" cy="1470339"/>
          </a:xfrm>
          <a:prstGeom prst="roundRect">
            <a:avLst/>
          </a:prstGeom>
          <a:solidFill>
            <a:srgbClr val="DDF3DD"/>
          </a:solidFill>
          <a:ln>
            <a:noFill/>
          </a:ln>
          <a:effectLst>
            <a:innerShdw blurRad="63500" dist="12700" dir="16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09235F-833C-CD45-9EF3-2602558BB9B1}"/>
              </a:ext>
            </a:extLst>
          </p:cNvPr>
          <p:cNvSpPr/>
          <p:nvPr/>
        </p:nvSpPr>
        <p:spPr>
          <a:xfrm rot="5400000">
            <a:off x="9157822" y="3541518"/>
            <a:ext cx="343882" cy="11450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C9AC9-1531-3A4A-94D8-1CFAC0AD7FA9}"/>
              </a:ext>
            </a:extLst>
          </p:cNvPr>
          <p:cNvSpPr txBox="1"/>
          <p:nvPr/>
        </p:nvSpPr>
        <p:spPr>
          <a:xfrm>
            <a:off x="10757227" y="3339103"/>
            <a:ext cx="696023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Palatino" pitchFamily="2" charset="77"/>
                <a:ea typeface="Palatino" pitchFamily="2" charset="77"/>
              </a:rPr>
              <a:t>Hat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127931-B6E8-FE43-B694-9368B9CF34C3}"/>
              </a:ext>
            </a:extLst>
          </p:cNvPr>
          <p:cNvSpPr/>
          <p:nvPr/>
        </p:nvSpPr>
        <p:spPr>
          <a:xfrm rot="5400000">
            <a:off x="9835741" y="3411006"/>
            <a:ext cx="343882" cy="1470339"/>
          </a:xfrm>
          <a:prstGeom prst="roundRect">
            <a:avLst/>
          </a:prstGeom>
          <a:solidFill>
            <a:srgbClr val="DDF3DD"/>
          </a:solidFill>
          <a:ln>
            <a:noFill/>
          </a:ln>
          <a:effectLst>
            <a:innerShdw blurRad="63500" dist="12700" dir="16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137DB2-3975-6F4E-B22B-192BC1B67128}"/>
              </a:ext>
            </a:extLst>
          </p:cNvPr>
          <p:cNvSpPr/>
          <p:nvPr/>
        </p:nvSpPr>
        <p:spPr>
          <a:xfrm rot="5400000">
            <a:off x="9741536" y="3505208"/>
            <a:ext cx="343882" cy="128193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725513-EF51-DF45-AF4A-E20C6601C15B}"/>
              </a:ext>
            </a:extLst>
          </p:cNvPr>
          <p:cNvSpPr txBox="1"/>
          <p:nvPr/>
        </p:nvSpPr>
        <p:spPr>
          <a:xfrm>
            <a:off x="10757227" y="3886507"/>
            <a:ext cx="1510349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Palatino" pitchFamily="2" charset="77"/>
                <a:ea typeface="Palatino" pitchFamily="2" charset="77"/>
              </a:rPr>
              <a:t>Mustache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EEE0EA-6326-4149-A3DA-A5DCC882B443}"/>
              </a:ext>
            </a:extLst>
          </p:cNvPr>
          <p:cNvSpPr/>
          <p:nvPr/>
        </p:nvSpPr>
        <p:spPr>
          <a:xfrm rot="5400000">
            <a:off x="9835741" y="3958409"/>
            <a:ext cx="343882" cy="1470339"/>
          </a:xfrm>
          <a:prstGeom prst="roundRect">
            <a:avLst/>
          </a:prstGeom>
          <a:solidFill>
            <a:srgbClr val="DDF3DD"/>
          </a:solidFill>
          <a:ln>
            <a:noFill/>
          </a:ln>
          <a:effectLst>
            <a:innerShdw blurRad="63500" dist="12700" dir="16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5B187E-4CB1-5946-AE93-2BC97C1CE502}"/>
              </a:ext>
            </a:extLst>
          </p:cNvPr>
          <p:cNvSpPr/>
          <p:nvPr/>
        </p:nvSpPr>
        <p:spPr>
          <a:xfrm rot="5400000">
            <a:off x="9637433" y="4156715"/>
            <a:ext cx="343882" cy="1073727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9842A5-483E-1746-BCF6-4E2C0E3BFB22}"/>
              </a:ext>
            </a:extLst>
          </p:cNvPr>
          <p:cNvSpPr txBox="1"/>
          <p:nvPr/>
        </p:nvSpPr>
        <p:spPr>
          <a:xfrm>
            <a:off x="10757227" y="4433910"/>
            <a:ext cx="1239441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Palatino" pitchFamily="2" charset="77"/>
                <a:ea typeface="Palatino" pitchFamily="2" charset="77"/>
              </a:rPr>
              <a:t>Smiling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5B144-640F-1C46-BBC3-92E57179DD91}"/>
              </a:ext>
            </a:extLst>
          </p:cNvPr>
          <p:cNvSpPr txBox="1"/>
          <p:nvPr/>
        </p:nvSpPr>
        <p:spPr>
          <a:xfrm rot="5400000">
            <a:off x="9824994" y="4848272"/>
            <a:ext cx="551906" cy="490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E3F95-5423-2B47-8B86-FC35B0E8A088}"/>
                  </a:ext>
                </a:extLst>
              </p:cNvPr>
              <p:cNvSpPr txBox="1"/>
              <p:nvPr/>
            </p:nvSpPr>
            <p:spPr>
              <a:xfrm>
                <a:off x="8580630" y="2134167"/>
                <a:ext cx="474040" cy="324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E3F95-5423-2B47-8B86-FC35B0E8A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630" y="2134167"/>
                <a:ext cx="474040" cy="3242870"/>
              </a:xfrm>
              <a:prstGeom prst="rect">
                <a:avLst/>
              </a:prstGeom>
              <a:blipFill>
                <a:blip r:embed="rId3"/>
                <a:stretch>
                  <a:fillRect t="-4314" b="-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9E866412-0F94-9640-ABF2-91C19A69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28" y="1777530"/>
            <a:ext cx="1054190" cy="12911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3B7182-C9CF-1E44-9459-8AD4A5E66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3" y="1622559"/>
            <a:ext cx="1054190" cy="12911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CCAC89-4CFA-B14B-BAE1-3FB25D934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02" y="4574057"/>
            <a:ext cx="1054190" cy="12911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B199407-E35B-0C4A-B21C-88E910387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186" y="4808127"/>
            <a:ext cx="1054190" cy="1291108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0AC6E74-DC78-6040-9E8B-EB257470BB41}"/>
              </a:ext>
            </a:extLst>
          </p:cNvPr>
          <p:cNvSpPr/>
          <p:nvPr/>
        </p:nvSpPr>
        <p:spPr>
          <a:xfrm>
            <a:off x="3448562" y="4248656"/>
            <a:ext cx="124285" cy="12428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A36009-0106-F147-A062-2E4FC91F2C67}"/>
              </a:ext>
            </a:extLst>
          </p:cNvPr>
          <p:cNvSpPr/>
          <p:nvPr/>
        </p:nvSpPr>
        <p:spPr>
          <a:xfrm>
            <a:off x="2636601" y="4146174"/>
            <a:ext cx="124285" cy="12428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210E331-A3E1-D647-9C20-AADDBAF0D7DB}"/>
              </a:ext>
            </a:extLst>
          </p:cNvPr>
          <p:cNvSpPr/>
          <p:nvPr/>
        </p:nvSpPr>
        <p:spPr>
          <a:xfrm>
            <a:off x="2633500" y="3282281"/>
            <a:ext cx="124285" cy="12428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E82BEEE-A559-8547-AFCF-779F4801F514}"/>
              </a:ext>
            </a:extLst>
          </p:cNvPr>
          <p:cNvSpPr/>
          <p:nvPr/>
        </p:nvSpPr>
        <p:spPr>
          <a:xfrm>
            <a:off x="3150434" y="2728584"/>
            <a:ext cx="124285" cy="12428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D798194-0277-B447-A467-66B54A9F44D9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 flipV="1">
            <a:off x="3217603" y="2423080"/>
            <a:ext cx="1133524" cy="355741"/>
          </a:xfrm>
          <a:prstGeom prst="curvedConnector2">
            <a:avLst/>
          </a:prstGeom>
          <a:ln w="15875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50800" dist="25400" dir="8100000" algn="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18D4DAC-3AF1-A94F-B410-6DA3E7DD4311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1729611" y="2377042"/>
            <a:ext cx="430757" cy="1504004"/>
          </a:xfrm>
          <a:prstGeom prst="curvedConnector2">
            <a:avLst/>
          </a:prstGeom>
          <a:ln w="15875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50800" dist="25400" dir="8100000" algn="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085F0FFE-5330-C94B-AE55-93F85904A215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V="1">
            <a:off x="3937819" y="3888669"/>
            <a:ext cx="497328" cy="1341587"/>
          </a:xfrm>
          <a:prstGeom prst="curvedConnector2">
            <a:avLst/>
          </a:prstGeom>
          <a:ln w="15875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50800" dist="25400" dir="8100000" algn="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642F460E-0FD9-304F-A59A-8DE2D714430A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1764499" y="3653071"/>
            <a:ext cx="369285" cy="1472688"/>
          </a:xfrm>
          <a:prstGeom prst="curvedConnector2">
            <a:avLst/>
          </a:prstGeom>
          <a:ln w="15875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50800" dist="25400" dir="8100000" algn="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72F47CA-FC28-5647-8D7C-2CBF89ACE43F}"/>
              </a:ext>
            </a:extLst>
          </p:cNvPr>
          <p:cNvSpPr txBox="1"/>
          <p:nvPr/>
        </p:nvSpPr>
        <p:spPr>
          <a:xfrm>
            <a:off x="703286" y="353529"/>
            <a:ext cx="50834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Palatino" pitchFamily="2" charset="77"/>
                <a:ea typeface="Palatino" pitchFamily="2" charset="77"/>
              </a:rPr>
              <a:t>Entangled manifold of input data</a:t>
            </a:r>
          </a:p>
          <a:p>
            <a:endParaRPr lang="en-US" sz="400" b="1" dirty="0"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US" sz="2100" i="1" dirty="0">
                <a:latin typeface="Palatino" pitchFamily="2" charset="77"/>
                <a:ea typeface="Palatino" pitchFamily="2" charset="77"/>
              </a:rPr>
              <a:t>Illustrative view of the image manifold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5D8A27-0549-574E-8DC8-6C10C46DD121}"/>
              </a:ext>
            </a:extLst>
          </p:cNvPr>
          <p:cNvSpPr txBox="1"/>
          <p:nvPr/>
        </p:nvSpPr>
        <p:spPr>
          <a:xfrm>
            <a:off x="8608740" y="307363"/>
            <a:ext cx="321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Palatino" pitchFamily="2" charset="77"/>
                <a:ea typeface="Palatino" pitchFamily="2" charset="77"/>
              </a:rPr>
              <a:t>Disentangled representation space</a:t>
            </a:r>
          </a:p>
          <a:p>
            <a:pPr algn="ctr"/>
            <a:endParaRPr lang="en-US" sz="400" b="1" dirty="0"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US" sz="2100" i="1" dirty="0">
                <a:latin typeface="Palatino" pitchFamily="2" charset="77"/>
                <a:ea typeface="Palatino" pitchFamily="2" charset="77"/>
              </a:rPr>
              <a:t>Schematic view of</a:t>
            </a:r>
            <a:br>
              <a:rPr lang="en-US" sz="2100" i="1" dirty="0">
                <a:latin typeface="Palatino" pitchFamily="2" charset="77"/>
                <a:ea typeface="Palatino" pitchFamily="2" charset="77"/>
              </a:rPr>
            </a:br>
            <a:r>
              <a:rPr lang="en-US" sz="2100" i="1" dirty="0">
                <a:latin typeface="Palatino" pitchFamily="2" charset="77"/>
                <a:ea typeface="Palatino" pitchFamily="2" charset="77"/>
              </a:rPr>
              <a:t>independent factors</a:t>
            </a:r>
            <a:endParaRPr lang="en-US" sz="2100" b="1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7187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E7F41E10-947C-F342-9F74-4F063DE4A103}"/>
              </a:ext>
            </a:extLst>
          </p:cNvPr>
          <p:cNvCxnSpPr>
            <a:cxnSpLocks/>
            <a:stCxn id="157" idx="3"/>
            <a:endCxn id="108" idx="0"/>
          </p:cNvCxnSpPr>
          <p:nvPr/>
        </p:nvCxnSpPr>
        <p:spPr>
          <a:xfrm>
            <a:off x="3473521" y="2167798"/>
            <a:ext cx="566693" cy="6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DAD33C-7EF2-1247-97A1-B386D63214FD}"/>
              </a:ext>
            </a:extLst>
          </p:cNvPr>
          <p:cNvCxnSpPr>
            <a:cxnSpLocks/>
          </p:cNvCxnSpPr>
          <p:nvPr/>
        </p:nvCxnSpPr>
        <p:spPr>
          <a:xfrm flipV="1">
            <a:off x="4495351" y="1063710"/>
            <a:ext cx="0" cy="81689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996199-B74C-8E4C-8E7B-DD5097213182}"/>
              </a:ext>
            </a:extLst>
          </p:cNvPr>
          <p:cNvCxnSpPr>
            <a:cxnSpLocks/>
          </p:cNvCxnSpPr>
          <p:nvPr/>
        </p:nvCxnSpPr>
        <p:spPr>
          <a:xfrm>
            <a:off x="4447470" y="1813866"/>
            <a:ext cx="1365717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8C672D-0BF6-0B4B-B3FF-CBF3609149A1}"/>
              </a:ext>
            </a:extLst>
          </p:cNvPr>
          <p:cNvCxnSpPr>
            <a:cxnSpLocks/>
          </p:cNvCxnSpPr>
          <p:nvPr/>
        </p:nvCxnSpPr>
        <p:spPr>
          <a:xfrm flipV="1">
            <a:off x="4489705" y="2129830"/>
            <a:ext cx="0" cy="143403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51C3EC9-1ADF-4E43-8EC2-0E6617228383}"/>
              </a:ext>
            </a:extLst>
          </p:cNvPr>
          <p:cNvCxnSpPr>
            <a:cxnSpLocks/>
          </p:cNvCxnSpPr>
          <p:nvPr/>
        </p:nvCxnSpPr>
        <p:spPr>
          <a:xfrm>
            <a:off x="4442102" y="3514631"/>
            <a:ext cx="1410398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A7AACF58-A4BE-C840-9A4E-8BE2F3EF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420" y="1323876"/>
            <a:ext cx="353609" cy="353609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6C75786-EE3F-904E-8821-A04CD139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20" y="1775588"/>
            <a:ext cx="353609" cy="353609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57D80C5-D1FF-214A-B0C2-5F5E08709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624" y="2223731"/>
            <a:ext cx="353609" cy="353609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92279D07-E86D-BB4D-B75A-0C2A8A19AAE5}"/>
              </a:ext>
            </a:extLst>
          </p:cNvPr>
          <p:cNvSpPr/>
          <p:nvPr/>
        </p:nvSpPr>
        <p:spPr>
          <a:xfrm>
            <a:off x="5078442" y="1493027"/>
            <a:ext cx="69768" cy="697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9016A9C-51ED-314B-AF46-A4559265EF0F}"/>
              </a:ext>
            </a:extLst>
          </p:cNvPr>
          <p:cNvSpPr/>
          <p:nvPr/>
        </p:nvSpPr>
        <p:spPr>
          <a:xfrm>
            <a:off x="4572199" y="1235145"/>
            <a:ext cx="69768" cy="697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7E40377-02C8-9F4E-8E03-642DC0C3E48A}"/>
              </a:ext>
            </a:extLst>
          </p:cNvPr>
          <p:cNvSpPr/>
          <p:nvPr/>
        </p:nvSpPr>
        <p:spPr>
          <a:xfrm>
            <a:off x="4741629" y="1681404"/>
            <a:ext cx="69768" cy="6976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03153E-9D32-9543-9969-5C6ABFEA8869}"/>
              </a:ext>
            </a:extLst>
          </p:cNvPr>
          <p:cNvSpPr txBox="1"/>
          <p:nvPr/>
        </p:nvSpPr>
        <p:spPr>
          <a:xfrm>
            <a:off x="5148210" y="1394897"/>
            <a:ext cx="385042" cy="23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1" dirty="0">
                <a:latin typeface="Palatino" pitchFamily="2" charset="77"/>
                <a:ea typeface="Palatino" pitchFamily="2" charset="77"/>
              </a:rPr>
              <a:t>id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875E44-4D3C-3E4C-BD20-FB3B88A8D1F2}"/>
              </a:ext>
            </a:extLst>
          </p:cNvPr>
          <p:cNvSpPr txBox="1"/>
          <p:nvPr/>
        </p:nvSpPr>
        <p:spPr>
          <a:xfrm>
            <a:off x="4607083" y="1137128"/>
            <a:ext cx="385042" cy="23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1" dirty="0">
                <a:latin typeface="Palatino" pitchFamily="2" charset="77"/>
                <a:ea typeface="Palatino" pitchFamily="2" charset="77"/>
              </a:rPr>
              <a:t>id 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212B43-E642-9342-9253-EA25DD2FA474}"/>
              </a:ext>
            </a:extLst>
          </p:cNvPr>
          <p:cNvSpPr txBox="1"/>
          <p:nvPr/>
        </p:nvSpPr>
        <p:spPr>
          <a:xfrm>
            <a:off x="4807551" y="1577674"/>
            <a:ext cx="385042" cy="23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1" dirty="0">
                <a:latin typeface="Palatino" pitchFamily="2" charset="77"/>
                <a:ea typeface="Palatino" pitchFamily="2" charset="77"/>
              </a:rPr>
              <a:t>id 2</a:t>
            </a:r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B378A04C-471B-9244-A489-E888CBD8B36D}"/>
              </a:ext>
            </a:extLst>
          </p:cNvPr>
          <p:cNvSpPr/>
          <p:nvPr/>
        </p:nvSpPr>
        <p:spPr>
          <a:xfrm>
            <a:off x="4522862" y="2475286"/>
            <a:ext cx="106006" cy="106006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A89183EF-2ADC-C44D-ACFF-9316C7730AFF}"/>
              </a:ext>
            </a:extLst>
          </p:cNvPr>
          <p:cNvSpPr/>
          <p:nvPr/>
        </p:nvSpPr>
        <p:spPr>
          <a:xfrm>
            <a:off x="4739648" y="2697965"/>
            <a:ext cx="106006" cy="106006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0E25C67B-229E-B84B-8C93-3C22A14C7B75}"/>
              </a:ext>
            </a:extLst>
          </p:cNvPr>
          <p:cNvSpPr/>
          <p:nvPr/>
        </p:nvSpPr>
        <p:spPr>
          <a:xfrm>
            <a:off x="4545392" y="2980413"/>
            <a:ext cx="106006" cy="106006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943BFC3-9855-0A43-B8F4-65F3A80A17DE}"/>
              </a:ext>
            </a:extLst>
          </p:cNvPr>
          <p:cNvSpPr txBox="1"/>
          <p:nvPr/>
        </p:nvSpPr>
        <p:spPr>
          <a:xfrm>
            <a:off x="4551905" y="2388414"/>
            <a:ext cx="923010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Female, blonde,</a:t>
            </a:r>
          </a:p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smiling…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191821-AF21-8243-9583-61C2C7ADD765}"/>
              </a:ext>
            </a:extLst>
          </p:cNvPr>
          <p:cNvSpPr txBox="1"/>
          <p:nvPr/>
        </p:nvSpPr>
        <p:spPr>
          <a:xfrm>
            <a:off x="4573329" y="2949378"/>
            <a:ext cx="954877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Male, black hair,</a:t>
            </a:r>
          </a:p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 smiling…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EE346DC-6361-864D-9637-70E10D0CDC2C}"/>
              </a:ext>
            </a:extLst>
          </p:cNvPr>
          <p:cNvSpPr txBox="1"/>
          <p:nvPr/>
        </p:nvSpPr>
        <p:spPr>
          <a:xfrm>
            <a:off x="4807930" y="2650055"/>
            <a:ext cx="1119794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Female, brown hair,</a:t>
            </a:r>
          </a:p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bangs, smiling…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D10949-2414-AD43-9343-479574C5638A}"/>
              </a:ext>
            </a:extLst>
          </p:cNvPr>
          <p:cNvGrpSpPr/>
          <p:nvPr/>
        </p:nvGrpSpPr>
        <p:grpSpPr>
          <a:xfrm>
            <a:off x="6483801" y="4177618"/>
            <a:ext cx="1247546" cy="532238"/>
            <a:chOff x="5846831" y="4178333"/>
            <a:chExt cx="1247546" cy="532238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FB3E7C4-6AB5-D940-B518-D03B114F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2023" y="4368217"/>
              <a:ext cx="342354" cy="342354"/>
            </a:xfrm>
            <a:prstGeom prst="rect">
              <a:avLst/>
            </a:prstGeom>
          </p:spPr>
        </p:pic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202B5B-00A3-9441-B992-6C0AD0258D08}"/>
                </a:ext>
              </a:extLst>
            </p:cNvPr>
            <p:cNvSpPr/>
            <p:nvPr/>
          </p:nvSpPr>
          <p:spPr>
            <a:xfrm>
              <a:off x="6127274" y="4514061"/>
              <a:ext cx="69768" cy="697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0F0D5DD3-D3D5-B74F-86BF-0F5B3D32A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7531" y="4178490"/>
              <a:ext cx="252014" cy="25201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650B1A2-ABD0-124C-A7C3-8F00DF92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5720" y="4178333"/>
              <a:ext cx="252014" cy="252014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A2D9EF-ED59-6341-A5F9-466302944C0F}"/>
                </a:ext>
              </a:extLst>
            </p:cNvPr>
            <p:cNvSpPr txBox="1"/>
            <p:nvPr/>
          </p:nvSpPr>
          <p:spPr>
            <a:xfrm>
              <a:off x="5846831" y="4417976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94" name="Multiply 93">
              <a:extLst>
                <a:ext uri="{FF2B5EF4-FFF2-40B4-BE49-F238E27FC236}">
                  <a16:creationId xmlns:a16="http://schemas.microsoft.com/office/drawing/2014/main" id="{13FF598C-A3D4-C342-AE3A-191BEC675E90}"/>
                </a:ext>
              </a:extLst>
            </p:cNvPr>
            <p:cNvSpPr/>
            <p:nvPr/>
          </p:nvSpPr>
          <p:spPr>
            <a:xfrm>
              <a:off x="6319461" y="4502239"/>
              <a:ext cx="106006" cy="106006"/>
            </a:xfrm>
            <a:prstGeom prst="mathMultipl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0D7036-C35E-E441-BF6C-1C64B003BE3B}"/>
              </a:ext>
            </a:extLst>
          </p:cNvPr>
          <p:cNvGrpSpPr/>
          <p:nvPr/>
        </p:nvGrpSpPr>
        <p:grpSpPr>
          <a:xfrm>
            <a:off x="4605395" y="4180356"/>
            <a:ext cx="1232699" cy="526762"/>
            <a:chOff x="4466684" y="4233568"/>
            <a:chExt cx="1232699" cy="52676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372FF4-1F04-5A40-BA59-678C701C08F9}"/>
                </a:ext>
              </a:extLst>
            </p:cNvPr>
            <p:cNvSpPr txBox="1"/>
            <p:nvPr/>
          </p:nvSpPr>
          <p:spPr>
            <a:xfrm>
              <a:off x="4466684" y="4473211"/>
              <a:ext cx="8739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2D26C01-E5D3-DB40-B2C8-31EA73CB4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7029" y="4417976"/>
              <a:ext cx="342354" cy="342354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6EF8F7-E8DE-3B44-B574-D2FF9FE0AF4C}"/>
                </a:ext>
              </a:extLst>
            </p:cNvPr>
            <p:cNvSpPr/>
            <p:nvPr/>
          </p:nvSpPr>
          <p:spPr>
            <a:xfrm>
              <a:off x="4747279" y="4568596"/>
              <a:ext cx="69768" cy="697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2C59BDF-1CEC-6247-A483-43F72E45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7388" y="4234040"/>
              <a:ext cx="252014" cy="252015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EFF1EF9-2FBC-3646-B7DF-E7BBE96FD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5572" y="4233568"/>
              <a:ext cx="252014" cy="252015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101" name="Multiply 100">
              <a:extLst>
                <a:ext uri="{FF2B5EF4-FFF2-40B4-BE49-F238E27FC236}">
                  <a16:creationId xmlns:a16="http://schemas.microsoft.com/office/drawing/2014/main" id="{2A632D2F-6425-4043-9273-3B3B295FA6A4}"/>
                </a:ext>
              </a:extLst>
            </p:cNvPr>
            <p:cNvSpPr/>
            <p:nvPr/>
          </p:nvSpPr>
          <p:spPr>
            <a:xfrm>
              <a:off x="4939313" y="4557474"/>
              <a:ext cx="106006" cy="106006"/>
            </a:xfrm>
            <a:prstGeom prst="mathMultipl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64F57C7-BB7E-B847-8463-3F3B9FAF4D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624" y="2676516"/>
            <a:ext cx="353609" cy="34255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9" name="Oval 108">
            <a:extLst>
              <a:ext uri="{FF2B5EF4-FFF2-40B4-BE49-F238E27FC236}">
                <a16:creationId xmlns:a16="http://schemas.microsoft.com/office/drawing/2014/main" id="{BC951843-8A83-FB43-AE55-9ED1871F83C6}"/>
              </a:ext>
            </a:extLst>
          </p:cNvPr>
          <p:cNvSpPr/>
          <p:nvPr/>
        </p:nvSpPr>
        <p:spPr>
          <a:xfrm>
            <a:off x="4769979" y="1394373"/>
            <a:ext cx="69768" cy="69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5B2A496-83BC-7F42-8D19-CBF2FCD703F3}"/>
              </a:ext>
            </a:extLst>
          </p:cNvPr>
          <p:cNvSpPr txBox="1"/>
          <p:nvPr/>
        </p:nvSpPr>
        <p:spPr>
          <a:xfrm>
            <a:off x="4807053" y="1311573"/>
            <a:ext cx="385042" cy="23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1" dirty="0">
                <a:latin typeface="Palatino" pitchFamily="2" charset="77"/>
                <a:ea typeface="Palatino" pitchFamily="2" charset="77"/>
              </a:rPr>
              <a:t>id 4</a:t>
            </a:r>
          </a:p>
        </p:txBody>
      </p:sp>
      <p:sp>
        <p:nvSpPr>
          <p:cNvPr id="111" name="Multiply 110">
            <a:extLst>
              <a:ext uri="{FF2B5EF4-FFF2-40B4-BE49-F238E27FC236}">
                <a16:creationId xmlns:a16="http://schemas.microsoft.com/office/drawing/2014/main" id="{254FBC5B-C257-FB4A-BA44-834C6944F00E}"/>
              </a:ext>
            </a:extLst>
          </p:cNvPr>
          <p:cNvSpPr/>
          <p:nvPr/>
        </p:nvSpPr>
        <p:spPr>
          <a:xfrm>
            <a:off x="5448797" y="3202380"/>
            <a:ext cx="106006" cy="106006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CB06C6-1F8C-D943-86C5-259891C37A92}"/>
              </a:ext>
            </a:extLst>
          </p:cNvPr>
          <p:cNvSpPr txBox="1"/>
          <p:nvPr/>
        </p:nvSpPr>
        <p:spPr>
          <a:xfrm>
            <a:off x="4566863" y="3225427"/>
            <a:ext cx="954877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888" spc="-32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Male, black hair,</a:t>
            </a:r>
          </a:p>
          <a:p>
            <a:pPr algn="r">
              <a:lnSpc>
                <a:spcPct val="80000"/>
              </a:lnSpc>
            </a:pPr>
            <a:r>
              <a:rPr lang="en-US" sz="888" spc="-32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glasses, beard…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73653E-F676-614C-BEC6-B1DEA2772108}"/>
              </a:ext>
            </a:extLst>
          </p:cNvPr>
          <p:cNvGrpSpPr/>
          <p:nvPr/>
        </p:nvGrpSpPr>
        <p:grpSpPr>
          <a:xfrm>
            <a:off x="2703362" y="4174376"/>
            <a:ext cx="1256325" cy="538723"/>
            <a:chOff x="2145578" y="4391203"/>
            <a:chExt cx="1256325" cy="538723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E49D270-8F52-A447-B851-94A7E13114CD}"/>
                </a:ext>
              </a:extLst>
            </p:cNvPr>
            <p:cNvSpPr txBox="1"/>
            <p:nvPr/>
          </p:nvSpPr>
          <p:spPr>
            <a:xfrm>
              <a:off x="2145578" y="4630373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0D089FC-B088-9F44-AC59-6FFED6AD0107}"/>
                </a:ext>
              </a:extLst>
            </p:cNvPr>
            <p:cNvSpPr/>
            <p:nvPr/>
          </p:nvSpPr>
          <p:spPr>
            <a:xfrm>
              <a:off x="2426172" y="4725758"/>
              <a:ext cx="69768" cy="697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41C59DDE-FE76-D64C-B80E-E57EBDCB3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281" y="4391203"/>
              <a:ext cx="252014" cy="252014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sp>
          <p:nvSpPr>
            <p:cNvPr id="119" name="Multiply 118">
              <a:extLst>
                <a:ext uri="{FF2B5EF4-FFF2-40B4-BE49-F238E27FC236}">
                  <a16:creationId xmlns:a16="http://schemas.microsoft.com/office/drawing/2014/main" id="{7459B48A-5162-CD47-822F-F2F20FAF48ED}"/>
                </a:ext>
              </a:extLst>
            </p:cNvPr>
            <p:cNvSpPr/>
            <p:nvPr/>
          </p:nvSpPr>
          <p:spPr>
            <a:xfrm>
              <a:off x="2618207" y="4714637"/>
              <a:ext cx="106006" cy="106006"/>
            </a:xfrm>
            <a:prstGeom prst="mathMultiply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8B407E78-E45D-9147-8315-C20A099C7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7721" y="4392080"/>
              <a:ext cx="260788" cy="252638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E1836192-7EAE-D84A-9650-D5F6E84B8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4908" y="4572931"/>
              <a:ext cx="356995" cy="356995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A897118-E2BB-6B4E-8D7F-C2F34400B7E8}"/>
              </a:ext>
            </a:extLst>
          </p:cNvPr>
          <p:cNvSpPr txBox="1"/>
          <p:nvPr/>
        </p:nvSpPr>
        <p:spPr>
          <a:xfrm>
            <a:off x="4461927" y="3828524"/>
            <a:ext cx="1233030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>
                <a:latin typeface="Palatino" pitchFamily="2" charset="77"/>
                <a:ea typeface="Palatino" pitchFamily="2" charset="77"/>
              </a:rPr>
              <a:t>Disentangling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3D462C-C3CB-124D-AFBA-046A7F652CFE}"/>
              </a:ext>
            </a:extLst>
          </p:cNvPr>
          <p:cNvSpPr txBox="1"/>
          <p:nvPr/>
        </p:nvSpPr>
        <p:spPr>
          <a:xfrm>
            <a:off x="4461927" y="5005864"/>
            <a:ext cx="120417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>
                <a:latin typeface="Palatino" pitchFamily="2" charset="77"/>
                <a:ea typeface="Palatino" pitchFamily="2" charset="77"/>
              </a:rPr>
              <a:t>Image editing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871F56E-7006-7145-BD15-1ADE2A76BB87}"/>
              </a:ext>
            </a:extLst>
          </p:cNvPr>
          <p:cNvSpPr txBox="1"/>
          <p:nvPr/>
        </p:nvSpPr>
        <p:spPr>
          <a:xfrm>
            <a:off x="3750691" y="605913"/>
            <a:ext cx="2987590" cy="4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50" b="1" dirty="0">
                <a:latin typeface="Palatino" pitchFamily="2" charset="77"/>
                <a:ea typeface="Palatino" pitchFamily="2" charset="77"/>
              </a:rPr>
              <a:t>Latent representations of</a:t>
            </a:r>
          </a:p>
          <a:p>
            <a:pPr algn="ctr">
              <a:lnSpc>
                <a:spcPct val="80000"/>
              </a:lnSpc>
            </a:pPr>
            <a:r>
              <a:rPr lang="en-US" sz="1250" b="1" dirty="0">
                <a:latin typeface="Palatino" pitchFamily="2" charset="77"/>
                <a:ea typeface="Palatino" pitchFamily="2" charset="77"/>
              </a:rPr>
              <a:t>information domains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00DE26-2D2D-7942-8D3E-D349C4754E90}"/>
              </a:ext>
            </a:extLst>
          </p:cNvPr>
          <p:cNvGrpSpPr/>
          <p:nvPr/>
        </p:nvGrpSpPr>
        <p:grpSpPr>
          <a:xfrm>
            <a:off x="2578598" y="5306884"/>
            <a:ext cx="1505852" cy="714583"/>
            <a:chOff x="6865148" y="5130676"/>
            <a:chExt cx="1505852" cy="714583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04F0D99-C650-8448-B66A-36028B4AAF8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623031" y="5686021"/>
              <a:ext cx="117490" cy="26286"/>
            </a:xfrm>
            <a:prstGeom prst="straightConnector1">
              <a:avLst/>
            </a:prstGeom>
            <a:ln w="12700">
              <a:solidFill>
                <a:srgbClr val="A103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3018D00-7401-0843-A96C-7B357AC62E7C}"/>
                </a:ext>
              </a:extLst>
            </p:cNvPr>
            <p:cNvSpPr txBox="1"/>
            <p:nvPr/>
          </p:nvSpPr>
          <p:spPr>
            <a:xfrm>
              <a:off x="7145999" y="5555090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3D2F58D-A8F5-ED47-9C88-6970DAC051CD}"/>
                </a:ext>
              </a:extLst>
            </p:cNvPr>
            <p:cNvSpPr/>
            <p:nvPr/>
          </p:nvSpPr>
          <p:spPr>
            <a:xfrm>
              <a:off x="7410963" y="5650475"/>
              <a:ext cx="69768" cy="697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30" name="Multiply 129">
              <a:extLst>
                <a:ext uri="{FF2B5EF4-FFF2-40B4-BE49-F238E27FC236}">
                  <a16:creationId xmlns:a16="http://schemas.microsoft.com/office/drawing/2014/main" id="{93314793-74C2-424B-9050-9A2BAA57EE1D}"/>
                </a:ext>
              </a:extLst>
            </p:cNvPr>
            <p:cNvSpPr/>
            <p:nvPr/>
          </p:nvSpPr>
          <p:spPr>
            <a:xfrm>
              <a:off x="7567124" y="5636302"/>
              <a:ext cx="106006" cy="106006"/>
            </a:xfrm>
            <a:prstGeom prst="mathMultiply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E18B514-3475-A546-BC87-1DDBD0F1E65F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587394" y="5376471"/>
              <a:ext cx="117490" cy="26286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0FE038F-BD40-7C40-88E6-ACC171A694DF}"/>
                </a:ext>
              </a:extLst>
            </p:cNvPr>
            <p:cNvSpPr txBox="1"/>
            <p:nvPr/>
          </p:nvSpPr>
          <p:spPr>
            <a:xfrm>
              <a:off x="7144576" y="5194792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AC4BECF-7B07-C142-805D-9A05D5BEBE29}"/>
                </a:ext>
              </a:extLst>
            </p:cNvPr>
            <p:cNvSpPr/>
            <p:nvPr/>
          </p:nvSpPr>
          <p:spPr>
            <a:xfrm>
              <a:off x="7409540" y="5290176"/>
              <a:ext cx="69768" cy="697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39" name="Multiply 138">
              <a:extLst>
                <a:ext uri="{FF2B5EF4-FFF2-40B4-BE49-F238E27FC236}">
                  <a16:creationId xmlns:a16="http://schemas.microsoft.com/office/drawing/2014/main" id="{E3022263-1F57-FD4C-8B23-164A01DEC333}"/>
                </a:ext>
              </a:extLst>
            </p:cNvPr>
            <p:cNvSpPr/>
            <p:nvPr/>
          </p:nvSpPr>
          <p:spPr>
            <a:xfrm>
              <a:off x="7606705" y="5279055"/>
              <a:ext cx="106006" cy="106006"/>
            </a:xfrm>
            <a:prstGeom prst="mathMultiply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6725FBC-60FC-DB48-95AA-5F308686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8646" y="5130676"/>
              <a:ext cx="342354" cy="34235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E326EAC-A564-0545-99B9-800D25C48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28646" y="5502905"/>
              <a:ext cx="342354" cy="342354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E3C9733B-FA17-9A4E-96BC-C435DAA82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148" y="5371725"/>
              <a:ext cx="252014" cy="25201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295113-A489-1C4A-8B53-69FFE37E775D}"/>
              </a:ext>
            </a:extLst>
          </p:cNvPr>
          <p:cNvGrpSpPr/>
          <p:nvPr/>
        </p:nvGrpSpPr>
        <p:grpSpPr>
          <a:xfrm>
            <a:off x="4465310" y="5300795"/>
            <a:ext cx="1505852" cy="726760"/>
            <a:chOff x="6865148" y="5973973"/>
            <a:chExt cx="1505852" cy="726760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D48DCDE7-0A10-114C-A35D-EF5380595191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612657" y="6553306"/>
              <a:ext cx="117490" cy="26286"/>
            </a:xfrm>
            <a:prstGeom prst="straightConnector1">
              <a:avLst/>
            </a:prstGeom>
            <a:ln w="12700">
              <a:solidFill>
                <a:srgbClr val="A103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CEE08F4-2607-E449-84F6-4ABE0FF08905}"/>
                </a:ext>
              </a:extLst>
            </p:cNvPr>
            <p:cNvSpPr txBox="1"/>
            <p:nvPr/>
          </p:nvSpPr>
          <p:spPr>
            <a:xfrm>
              <a:off x="7144576" y="6416040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E8BB081-C77E-D442-8B9C-50997EE3905A}"/>
                </a:ext>
              </a:extLst>
            </p:cNvPr>
            <p:cNvSpPr/>
            <p:nvPr/>
          </p:nvSpPr>
          <p:spPr>
            <a:xfrm>
              <a:off x="7409540" y="6511425"/>
              <a:ext cx="69768" cy="697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43" name="Multiply 142">
              <a:extLst>
                <a:ext uri="{FF2B5EF4-FFF2-40B4-BE49-F238E27FC236}">
                  <a16:creationId xmlns:a16="http://schemas.microsoft.com/office/drawing/2014/main" id="{B85F305F-DFED-E64A-8EFB-6A42CC6D2EA1}"/>
                </a:ext>
              </a:extLst>
            </p:cNvPr>
            <p:cNvSpPr/>
            <p:nvPr/>
          </p:nvSpPr>
          <p:spPr>
            <a:xfrm>
              <a:off x="7557885" y="6500304"/>
              <a:ext cx="106006" cy="106006"/>
            </a:xfrm>
            <a:prstGeom prst="mathMultiply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4F118A2D-91AA-6143-B601-50864414DA5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607330" y="6097118"/>
              <a:ext cx="117490" cy="26286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44ED63E-AEFA-6E44-80A6-3C7699190A46}"/>
                </a:ext>
              </a:extLst>
            </p:cNvPr>
            <p:cNvSpPr txBox="1"/>
            <p:nvPr/>
          </p:nvSpPr>
          <p:spPr>
            <a:xfrm>
              <a:off x="7143152" y="6031384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65CCC10-7B46-6B4E-8E90-A83572662CDB}"/>
                </a:ext>
              </a:extLst>
            </p:cNvPr>
            <p:cNvSpPr/>
            <p:nvPr/>
          </p:nvSpPr>
          <p:spPr>
            <a:xfrm>
              <a:off x="7408117" y="6126769"/>
              <a:ext cx="69768" cy="697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47" name="Multiply 146">
              <a:extLst>
                <a:ext uri="{FF2B5EF4-FFF2-40B4-BE49-F238E27FC236}">
                  <a16:creationId xmlns:a16="http://schemas.microsoft.com/office/drawing/2014/main" id="{68986846-156C-B146-B8A9-E32FE533A071}"/>
                </a:ext>
              </a:extLst>
            </p:cNvPr>
            <p:cNvSpPr/>
            <p:nvPr/>
          </p:nvSpPr>
          <p:spPr>
            <a:xfrm>
              <a:off x="7605282" y="6115647"/>
              <a:ext cx="106006" cy="106006"/>
            </a:xfrm>
            <a:prstGeom prst="mathMultiply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4498D46-4DA4-604F-82A2-DC1562C05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28646" y="5973973"/>
              <a:ext cx="342354" cy="34235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B4F2768-BC37-A84D-9A01-34E27916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28646" y="6349602"/>
              <a:ext cx="342354" cy="342354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C6945C63-37A3-624D-95FA-F892C891B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148" y="6216976"/>
              <a:ext cx="252014" cy="252014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BC6BA-9DBE-964A-8FB5-F77D83E18C72}"/>
              </a:ext>
            </a:extLst>
          </p:cNvPr>
          <p:cNvGrpSpPr/>
          <p:nvPr/>
        </p:nvGrpSpPr>
        <p:grpSpPr>
          <a:xfrm>
            <a:off x="6352022" y="5306883"/>
            <a:ext cx="1511105" cy="714584"/>
            <a:chOff x="8777466" y="5127422"/>
            <a:chExt cx="1511105" cy="714584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6F25D7ED-7212-244D-9CF1-8AA0198034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1833" y="5672958"/>
              <a:ext cx="117490" cy="26286"/>
            </a:xfrm>
            <a:prstGeom prst="straightConnector1">
              <a:avLst/>
            </a:prstGeom>
            <a:ln w="12700">
              <a:solidFill>
                <a:srgbClr val="A103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7C18965-FED6-C94B-8F95-63E7A4850866}"/>
                </a:ext>
              </a:extLst>
            </p:cNvPr>
            <p:cNvSpPr txBox="1"/>
            <p:nvPr/>
          </p:nvSpPr>
          <p:spPr>
            <a:xfrm>
              <a:off x="9054797" y="5557284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BE3F168-5D08-AD44-B7F9-5C2E0472B91C}"/>
                </a:ext>
              </a:extLst>
            </p:cNvPr>
            <p:cNvSpPr/>
            <p:nvPr/>
          </p:nvSpPr>
          <p:spPr>
            <a:xfrm>
              <a:off x="9319761" y="5652669"/>
              <a:ext cx="69768" cy="69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51" name="Multiply 150">
              <a:extLst>
                <a:ext uri="{FF2B5EF4-FFF2-40B4-BE49-F238E27FC236}">
                  <a16:creationId xmlns:a16="http://schemas.microsoft.com/office/drawing/2014/main" id="{154D7D38-1BD4-434A-8BE3-37DF2F9A4A29}"/>
                </a:ext>
              </a:extLst>
            </p:cNvPr>
            <p:cNvSpPr/>
            <p:nvPr/>
          </p:nvSpPr>
          <p:spPr>
            <a:xfrm>
              <a:off x="9524922" y="5641548"/>
              <a:ext cx="106006" cy="106006"/>
            </a:xfrm>
            <a:prstGeom prst="mathMultiply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132F504-162C-9749-99FC-E593467D95B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517551" y="5262720"/>
              <a:ext cx="117490" cy="26286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C4C16BA-25C6-A340-A40E-BEAE52DBD9BA}"/>
                </a:ext>
              </a:extLst>
            </p:cNvPr>
            <p:cNvSpPr txBox="1"/>
            <p:nvPr/>
          </p:nvSpPr>
          <p:spPr>
            <a:xfrm>
              <a:off x="9053374" y="5196986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1BF408E-512D-CF42-9E4D-961633247A28}"/>
                </a:ext>
              </a:extLst>
            </p:cNvPr>
            <p:cNvSpPr/>
            <p:nvPr/>
          </p:nvSpPr>
          <p:spPr>
            <a:xfrm>
              <a:off x="9318338" y="5292371"/>
              <a:ext cx="69768" cy="69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55" name="Multiply 154">
              <a:extLst>
                <a:ext uri="{FF2B5EF4-FFF2-40B4-BE49-F238E27FC236}">
                  <a16:creationId xmlns:a16="http://schemas.microsoft.com/office/drawing/2014/main" id="{AC71D1DC-515B-8C43-8251-7C0700F11529}"/>
                </a:ext>
              </a:extLst>
            </p:cNvPr>
            <p:cNvSpPr/>
            <p:nvPr/>
          </p:nvSpPr>
          <p:spPr>
            <a:xfrm>
              <a:off x="9515503" y="5281249"/>
              <a:ext cx="106006" cy="106006"/>
            </a:xfrm>
            <a:prstGeom prst="mathMultiply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A40828A-FC65-D64F-A84A-39A1625FA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40581" y="5499652"/>
              <a:ext cx="342354" cy="342354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E9B10EF-FBA1-1E46-B1EA-B2DF0D21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946217" y="5127422"/>
              <a:ext cx="342354" cy="342354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2CBBB321-1AA7-AF41-B5E2-84C626BEE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7466" y="5387254"/>
              <a:ext cx="260788" cy="252638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8BDFC5A-FD9E-9B43-8069-0B094CE8FD43}"/>
              </a:ext>
            </a:extLst>
          </p:cNvPr>
          <p:cNvGrpSpPr/>
          <p:nvPr/>
        </p:nvGrpSpPr>
        <p:grpSpPr>
          <a:xfrm rot="512676">
            <a:off x="5153621" y="1976137"/>
            <a:ext cx="1363693" cy="651767"/>
            <a:chOff x="3197107" y="3646578"/>
            <a:chExt cx="2150974" cy="1028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55E6E3-788A-7A43-9C38-020FCBFDEE4D}"/>
                </a:ext>
              </a:extLst>
            </p:cNvPr>
            <p:cNvSpPr txBox="1"/>
            <p:nvPr/>
          </p:nvSpPr>
          <p:spPr>
            <a:xfrm>
              <a:off x="4494378" y="3965103"/>
              <a:ext cx="853703" cy="391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4" spc="-51" dirty="0">
                  <a:latin typeface="Palatino" pitchFamily="2" charset="77"/>
                  <a:ea typeface="Palatino" pitchFamily="2" charset="77"/>
                </a:rPr>
                <a:t>glasses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0C83C41-FAAC-C243-BD97-D22B712D7E4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121" y="4181945"/>
              <a:ext cx="468000" cy="0"/>
            </a:xfrm>
            <a:prstGeom prst="straightConnector1">
              <a:avLst/>
            </a:prstGeom>
            <a:ln w="12700">
              <a:solidFill>
                <a:srgbClr val="A1030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9B2F34E0-1215-6E49-ACFF-D731797B2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3657" y="3947945"/>
              <a:ext cx="0" cy="46800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130DE26-784D-E648-BD91-F407976C6533}"/>
                </a:ext>
              </a:extLst>
            </p:cNvPr>
            <p:cNvSpPr txBox="1"/>
            <p:nvPr/>
          </p:nvSpPr>
          <p:spPr>
            <a:xfrm>
              <a:off x="3975874" y="3646578"/>
              <a:ext cx="841263" cy="391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4" spc="-51" dirty="0">
                  <a:latin typeface="Palatino" pitchFamily="2" charset="77"/>
                  <a:ea typeface="Palatino" pitchFamily="2" charset="77"/>
                </a:rPr>
                <a:t>female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7FC5A4E-F9F5-AA4F-9F42-57B335137DD0}"/>
                </a:ext>
              </a:extLst>
            </p:cNvPr>
            <p:cNvSpPr txBox="1"/>
            <p:nvPr/>
          </p:nvSpPr>
          <p:spPr>
            <a:xfrm>
              <a:off x="4048997" y="4282813"/>
              <a:ext cx="695017" cy="391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4" spc="-51" dirty="0">
                  <a:latin typeface="Palatino" pitchFamily="2" charset="77"/>
                  <a:ea typeface="Palatino" pitchFamily="2" charset="77"/>
                </a:rPr>
                <a:t>male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BAC564C-D9EF-DD45-AB4A-8B4EBA187DED}"/>
                </a:ext>
              </a:extLst>
            </p:cNvPr>
            <p:cNvSpPr txBox="1"/>
            <p:nvPr/>
          </p:nvSpPr>
          <p:spPr>
            <a:xfrm>
              <a:off x="3197107" y="3965103"/>
              <a:ext cx="1103411" cy="391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4" spc="-51" dirty="0">
                  <a:latin typeface="Palatino" pitchFamily="2" charset="77"/>
                  <a:ea typeface="Palatino" pitchFamily="2" charset="77"/>
                </a:rPr>
                <a:t>no glasses</a:t>
              </a: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9009B721-56B1-7446-91D9-AFD386E1B7B3}"/>
              </a:ext>
            </a:extLst>
          </p:cNvPr>
          <p:cNvSpPr txBox="1"/>
          <p:nvPr/>
        </p:nvSpPr>
        <p:spPr>
          <a:xfrm rot="16200000">
            <a:off x="3920222" y="1300477"/>
            <a:ext cx="883575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Palatino" pitchFamily="2" charset="77"/>
                <a:ea typeface="Palatino" pitchFamily="2" charset="77"/>
              </a:rPr>
              <a:t>Identity</a:t>
            </a:r>
            <a:r>
              <a:rPr lang="en-US" sz="110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1100" b="1" dirty="0" err="1">
                <a:latin typeface="Palatino" pitchFamily="2" charset="77"/>
                <a:ea typeface="Palatino" pitchFamily="2" charset="77"/>
              </a:rPr>
              <a:t>h</a:t>
            </a:r>
            <a:r>
              <a:rPr lang="en-US" sz="1100" b="1" i="1" baseline="-25000" dirty="0" err="1">
                <a:latin typeface="Palatino" pitchFamily="2" charset="77"/>
                <a:ea typeface="Palatino" pitchFamily="2" charset="77"/>
              </a:rPr>
              <a:t>y</a:t>
            </a:r>
            <a:endParaRPr lang="en-US" sz="11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51797AE-2002-0047-808D-7E9950DB9B41}"/>
              </a:ext>
            </a:extLst>
          </p:cNvPr>
          <p:cNvSpPr txBox="1"/>
          <p:nvPr/>
        </p:nvSpPr>
        <p:spPr>
          <a:xfrm rot="16200000">
            <a:off x="3849690" y="2643106"/>
            <a:ext cx="1024639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Palatino" pitchFamily="2" charset="77"/>
                <a:ea typeface="Palatino" pitchFamily="2" charset="77"/>
              </a:rPr>
              <a:t>Attributes</a:t>
            </a:r>
            <a:r>
              <a:rPr lang="en-US" sz="110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1100" b="1" dirty="0" err="1">
                <a:latin typeface="Palatino" pitchFamily="2" charset="77"/>
                <a:ea typeface="Palatino" pitchFamily="2" charset="77"/>
              </a:rPr>
              <a:t>h</a:t>
            </a:r>
            <a:r>
              <a:rPr lang="en-US" sz="1100" b="1" i="1" baseline="-25000" dirty="0" err="1">
                <a:latin typeface="Palatino" pitchFamily="2" charset="77"/>
                <a:ea typeface="Palatino" pitchFamily="2" charset="77"/>
              </a:rPr>
              <a:t>z</a:t>
            </a:r>
            <a:endParaRPr lang="en-US" sz="1100" dirty="0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328EDA-2A18-7F46-AFC6-5DB0324288BF}"/>
              </a:ext>
            </a:extLst>
          </p:cNvPr>
          <p:cNvGrpSpPr/>
          <p:nvPr/>
        </p:nvGrpSpPr>
        <p:grpSpPr>
          <a:xfrm>
            <a:off x="3998971" y="1536052"/>
            <a:ext cx="234140" cy="1268543"/>
            <a:chOff x="3593429" y="2512869"/>
            <a:chExt cx="367839" cy="1268543"/>
          </a:xfrm>
        </p:grpSpPr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2D216837-4246-FB4D-B68B-196BDD269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429" y="2512869"/>
              <a:ext cx="367223" cy="61542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>
              <a:extLst>
                <a:ext uri="{FF2B5EF4-FFF2-40B4-BE49-F238E27FC236}">
                  <a16:creationId xmlns:a16="http://schemas.microsoft.com/office/drawing/2014/main" id="{4F783CB4-292B-AF49-9635-AD24481D05AC}"/>
                </a:ext>
              </a:extLst>
            </p:cNvPr>
            <p:cNvCxnSpPr>
              <a:cxnSpLocks/>
            </p:cNvCxnSpPr>
            <p:nvPr/>
          </p:nvCxnSpPr>
          <p:spPr>
            <a:xfrm>
              <a:off x="3594045" y="3176222"/>
              <a:ext cx="367223" cy="60519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04838B-C565-E34B-AC5E-C3B500F81C66}"/>
              </a:ext>
            </a:extLst>
          </p:cNvPr>
          <p:cNvGrpSpPr/>
          <p:nvPr/>
        </p:nvGrpSpPr>
        <p:grpSpPr>
          <a:xfrm flipH="1">
            <a:off x="6514351" y="1473472"/>
            <a:ext cx="358317" cy="1271293"/>
            <a:chOff x="2561243" y="2953451"/>
            <a:chExt cx="413217" cy="2005229"/>
          </a:xfrm>
        </p:grpSpPr>
        <p:cxnSp>
          <p:nvCxnSpPr>
            <p:cNvPr id="132" name="Curved Connector 131">
              <a:extLst>
                <a:ext uri="{FF2B5EF4-FFF2-40B4-BE49-F238E27FC236}">
                  <a16:creationId xmlns:a16="http://schemas.microsoft.com/office/drawing/2014/main" id="{98377766-BBAF-AE4B-A56A-1CAC14070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243" y="2953451"/>
              <a:ext cx="410352" cy="853821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>
              <a:extLst>
                <a:ext uri="{FF2B5EF4-FFF2-40B4-BE49-F238E27FC236}">
                  <a16:creationId xmlns:a16="http://schemas.microsoft.com/office/drawing/2014/main" id="{8186A96B-B520-6447-AD9E-1D1938A470DF}"/>
                </a:ext>
              </a:extLst>
            </p:cNvPr>
            <p:cNvCxnSpPr>
              <a:cxnSpLocks/>
            </p:cNvCxnSpPr>
            <p:nvPr/>
          </p:nvCxnSpPr>
          <p:spPr>
            <a:xfrm>
              <a:off x="2564108" y="4087398"/>
              <a:ext cx="410352" cy="87128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4C9BAA04-75E9-734B-8E20-3E411656A273}"/>
              </a:ext>
            </a:extLst>
          </p:cNvPr>
          <p:cNvSpPr/>
          <p:nvPr/>
        </p:nvSpPr>
        <p:spPr>
          <a:xfrm>
            <a:off x="3240830" y="2049525"/>
            <a:ext cx="232691" cy="23654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200" b="1" dirty="0">
                <a:latin typeface="LM Roman 10" pitchFamily="2" charset="77"/>
                <a:ea typeface="Palatino" pitchFamily="2" charset="77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91E2A-08FB-7447-8B13-E94CC847CAD0}"/>
              </a:ext>
            </a:extLst>
          </p:cNvPr>
          <p:cNvSpPr txBox="1"/>
          <p:nvPr/>
        </p:nvSpPr>
        <p:spPr>
          <a:xfrm rot="5400000">
            <a:off x="2838812" y="3024604"/>
            <a:ext cx="330540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08" name="Trapezoid 107">
            <a:extLst>
              <a:ext uri="{FF2B5EF4-FFF2-40B4-BE49-F238E27FC236}">
                <a16:creationId xmlns:a16="http://schemas.microsoft.com/office/drawing/2014/main" id="{2DF880D1-759A-7D43-8E83-5DF0DBE79D78}"/>
              </a:ext>
            </a:extLst>
          </p:cNvPr>
          <p:cNvSpPr/>
          <p:nvPr/>
        </p:nvSpPr>
        <p:spPr>
          <a:xfrm rot="5400000">
            <a:off x="3550577" y="1937558"/>
            <a:ext cx="506530" cy="472743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200" i="1" dirty="0">
                <a:latin typeface="Palatino" pitchFamily="2" charset="77"/>
                <a:ea typeface="Palatino" pitchFamily="2" charset="77"/>
              </a:rPr>
              <a:t> Enc.</a:t>
            </a:r>
            <a:endParaRPr lang="en-US" sz="1200" i="1" baseline="-250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6" name="Trapezoid 155">
            <a:extLst>
              <a:ext uri="{FF2B5EF4-FFF2-40B4-BE49-F238E27FC236}">
                <a16:creationId xmlns:a16="http://schemas.microsoft.com/office/drawing/2014/main" id="{9913B7A4-56BD-9448-AA38-B60265FA5169}"/>
              </a:ext>
            </a:extLst>
          </p:cNvPr>
          <p:cNvSpPr/>
          <p:nvPr/>
        </p:nvSpPr>
        <p:spPr>
          <a:xfrm rot="16200000">
            <a:off x="6854310" y="1861141"/>
            <a:ext cx="506530" cy="472743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r>
              <a:rPr lang="en-US" sz="1200" i="1" dirty="0">
                <a:latin typeface="Palatino" pitchFamily="2" charset="77"/>
                <a:ea typeface="Palatino" pitchFamily="2" charset="77"/>
              </a:rPr>
              <a:t> Dec.</a:t>
            </a:r>
            <a:endParaRPr lang="en-US" sz="1200" i="1" baseline="-2500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1EE279A4-AD28-C641-8BCF-D6A86FA6C45B}"/>
                  </a:ext>
                </a:extLst>
              </p:cNvPr>
              <p:cNvSpPr/>
              <p:nvPr/>
            </p:nvSpPr>
            <p:spPr>
              <a:xfrm>
                <a:off x="7575772" y="1980800"/>
                <a:ext cx="232691" cy="236546"/>
              </a:xfrm>
              <a:prstGeom prst="roundRect">
                <a:avLst/>
              </a:prstGeom>
              <a:ln w="8382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1200" b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1EE279A4-AD28-C641-8BCF-D6A86FA6C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772" y="1980800"/>
                <a:ext cx="232691" cy="236546"/>
              </a:xfrm>
              <a:prstGeom prst="roundRect">
                <a:avLst/>
              </a:prstGeom>
              <a:blipFill>
                <a:blip r:embed="rId15"/>
                <a:stretch>
                  <a:fillRect l="-25000" t="-5000" b="-10000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Curved Connector 157">
            <a:extLst>
              <a:ext uri="{FF2B5EF4-FFF2-40B4-BE49-F238E27FC236}">
                <a16:creationId xmlns:a16="http://schemas.microsoft.com/office/drawing/2014/main" id="{EBBF9FE2-4EC7-0B47-B610-B8ADE4662544}"/>
              </a:ext>
            </a:extLst>
          </p:cNvPr>
          <p:cNvCxnSpPr>
            <a:cxnSpLocks/>
            <a:stCxn id="156" idx="2"/>
            <a:endCxn id="164" idx="1"/>
          </p:cNvCxnSpPr>
          <p:nvPr/>
        </p:nvCxnSpPr>
        <p:spPr>
          <a:xfrm>
            <a:off x="7343947" y="2097513"/>
            <a:ext cx="231825" cy="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49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59B46FA-56C7-6E4C-A47B-9738ED941464}"/>
              </a:ext>
            </a:extLst>
          </p:cNvPr>
          <p:cNvSpPr/>
          <p:nvPr/>
        </p:nvSpPr>
        <p:spPr>
          <a:xfrm>
            <a:off x="5603904" y="2410761"/>
            <a:ext cx="1085755" cy="1949965"/>
          </a:xfrm>
          <a:prstGeom prst="roundRect">
            <a:avLst>
              <a:gd name="adj" fmla="val 5377"/>
            </a:avLst>
          </a:prstGeom>
          <a:solidFill>
            <a:srgbClr val="FDF5F0"/>
          </a:solidFill>
          <a:ln w="8382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120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Adv. classifiers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6058E1A4-892D-7645-A3DB-BCDB189FF22A}"/>
              </a:ext>
            </a:extLst>
          </p:cNvPr>
          <p:cNvSpPr/>
          <p:nvPr/>
        </p:nvSpPr>
        <p:spPr>
          <a:xfrm>
            <a:off x="6756544" y="2409487"/>
            <a:ext cx="814763" cy="1908856"/>
          </a:xfrm>
          <a:prstGeom prst="roundRect">
            <a:avLst>
              <a:gd name="adj" fmla="val 8322"/>
            </a:avLst>
          </a:prstGeom>
          <a:solidFill>
            <a:srgbClr val="FFFAEC"/>
          </a:solidFill>
          <a:ln w="8382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120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Main loss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97927247-A726-2C40-9D36-3E4746BE667B}"/>
              </a:ext>
            </a:extLst>
          </p:cNvPr>
          <p:cNvSpPr/>
          <p:nvPr/>
        </p:nvSpPr>
        <p:spPr>
          <a:xfrm>
            <a:off x="7707234" y="2409487"/>
            <a:ext cx="653591" cy="1908856"/>
          </a:xfrm>
          <a:prstGeom prst="roundRect">
            <a:avLst>
              <a:gd name="adj" fmla="val 8322"/>
            </a:avLst>
          </a:prstGeom>
          <a:solidFill>
            <a:srgbClr val="FFFAEC"/>
          </a:solidFill>
          <a:ln w="8382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rtlCol="0" anchor="t"/>
          <a:lstStyle/>
          <a:p>
            <a:pPr algn="ctr"/>
            <a:r>
              <a:rPr lang="en-US" sz="1120" dirty="0" err="1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Discr</a:t>
            </a:r>
            <a:r>
              <a:rPr lang="en-US" sz="1120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. loss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6BFA17ED-9092-F149-A8D7-CDAB8D479878}"/>
              </a:ext>
            </a:extLst>
          </p:cNvPr>
          <p:cNvSpPr/>
          <p:nvPr/>
        </p:nvSpPr>
        <p:spPr>
          <a:xfrm>
            <a:off x="3358014" y="3753181"/>
            <a:ext cx="2040055" cy="607545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bIns="0" rtlCol="0" anchor="b"/>
          <a:lstStyle/>
          <a:p>
            <a:r>
              <a:rPr lang="en-US" sz="112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Attributes 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B230BF-0FD1-2E43-98F8-2A421120D588}"/>
              </a:ext>
            </a:extLst>
          </p:cNvPr>
          <p:cNvSpPr/>
          <p:nvPr/>
        </p:nvSpPr>
        <p:spPr>
          <a:xfrm>
            <a:off x="3351847" y="2567639"/>
            <a:ext cx="2040055" cy="665868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rtlCol="0" anchor="t"/>
          <a:lstStyle/>
          <a:p>
            <a:r>
              <a:rPr lang="en-US" sz="112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Identity branch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D3DA68-D9A7-0843-90DC-5ACAE83B5779}"/>
              </a:ext>
            </a:extLst>
          </p:cNvPr>
          <p:cNvSpPr/>
          <p:nvPr/>
        </p:nvSpPr>
        <p:spPr>
          <a:xfrm>
            <a:off x="2488690" y="3352337"/>
            <a:ext cx="296851" cy="306611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" b="1" dirty="0">
                <a:latin typeface="LM Roman 10" pitchFamily="2" charset="77"/>
                <a:ea typeface="Palatino" pitchFamily="2" charset="77"/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1A6261-D4EF-594D-BCE8-E8518458506D}"/>
              </a:ext>
            </a:extLst>
          </p:cNvPr>
          <p:cNvSpPr/>
          <p:nvPr/>
        </p:nvSpPr>
        <p:spPr>
          <a:xfrm>
            <a:off x="3825978" y="2845283"/>
            <a:ext cx="248057" cy="3514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12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12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04E426-DD1E-504D-A7BD-8DCAF73DE370}"/>
              </a:ext>
            </a:extLst>
          </p:cNvPr>
          <p:cNvSpPr/>
          <p:nvPr/>
        </p:nvSpPr>
        <p:spPr>
          <a:xfrm>
            <a:off x="3825978" y="3797447"/>
            <a:ext cx="248057" cy="3514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12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2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820FBCF4-C5D7-E246-AAA0-BD11EC42694B}"/>
              </a:ext>
            </a:extLst>
          </p:cNvPr>
          <p:cNvSpPr/>
          <p:nvPr/>
        </p:nvSpPr>
        <p:spPr>
          <a:xfrm rot="5400000">
            <a:off x="3373178" y="2872900"/>
            <a:ext cx="396000" cy="298439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>
            <a:noAutofit/>
          </a:bodyPr>
          <a:lstStyle/>
          <a:p>
            <a:pPr algn="ctr"/>
            <a:r>
              <a:rPr lang="en-US" sz="1120" b="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12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12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38633F2C-DC9B-B04B-8E49-2415E45F4175}"/>
              </a:ext>
            </a:extLst>
          </p:cNvPr>
          <p:cNvSpPr/>
          <p:nvPr/>
        </p:nvSpPr>
        <p:spPr>
          <a:xfrm rot="5400000">
            <a:off x="3373179" y="3823931"/>
            <a:ext cx="396000" cy="298439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>
            <a:noAutofit/>
          </a:bodyPr>
          <a:lstStyle/>
          <a:p>
            <a:pPr algn="ctr"/>
            <a:r>
              <a:rPr lang="en-US" sz="1120" b="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12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2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6C43CB4-5D53-9841-986F-06B9F018A01F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3256559" y="3022120"/>
            <a:ext cx="165400" cy="483370"/>
          </a:xfrm>
          <a:prstGeom prst="curvedConnector3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53F20A-545F-F842-9350-6E0A6D1A2F45}"/>
              </a:ext>
            </a:extLst>
          </p:cNvPr>
          <p:cNvCxnSpPr>
            <a:cxnSpLocks/>
            <a:stCxn id="15" idx="0"/>
            <a:endCxn id="13" idx="1"/>
          </p:cNvCxnSpPr>
          <p:nvPr/>
        </p:nvCxnSpPr>
        <p:spPr>
          <a:xfrm flipV="1">
            <a:off x="3720398" y="3020986"/>
            <a:ext cx="105580" cy="1134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1E1CC-F985-6840-BB04-E6EA1731F422}"/>
              </a:ext>
            </a:extLst>
          </p:cNvPr>
          <p:cNvCxnSpPr>
            <a:cxnSpLocks/>
            <a:stCxn id="16" idx="0"/>
            <a:endCxn id="14" idx="1"/>
          </p:cNvCxnSpPr>
          <p:nvPr/>
        </p:nvCxnSpPr>
        <p:spPr>
          <a:xfrm flipV="1">
            <a:off x="3720399" y="3973150"/>
            <a:ext cx="105579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B95F1F72-385E-394C-96D4-EC6C8536D791}"/>
              </a:ext>
            </a:extLst>
          </p:cNvPr>
          <p:cNvSpPr/>
          <p:nvPr/>
        </p:nvSpPr>
        <p:spPr>
          <a:xfrm rot="16200000">
            <a:off x="4458304" y="3270202"/>
            <a:ext cx="467985" cy="436769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20" i="1" dirty="0">
                <a:latin typeface="LM Roman 10" pitchFamily="2" charset="77"/>
                <a:ea typeface="Palatino" pitchFamily="2" charset="77"/>
              </a:rPr>
              <a:t>D</a:t>
            </a:r>
            <a:endParaRPr lang="en-US" sz="1120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1443F-943C-F645-BA1F-B2A2510CA1DD}"/>
              </a:ext>
            </a:extLst>
          </p:cNvPr>
          <p:cNvCxnSpPr>
            <a:cxnSpLocks/>
            <a:stCxn id="77" idx="3"/>
            <a:endCxn id="21" idx="0"/>
          </p:cNvCxnSpPr>
          <p:nvPr/>
        </p:nvCxnSpPr>
        <p:spPr>
          <a:xfrm flipV="1">
            <a:off x="4351846" y="3488582"/>
            <a:ext cx="122067" cy="67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C40D75-0732-C049-9A18-46BC743FF169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flipV="1">
            <a:off x="4910682" y="3488584"/>
            <a:ext cx="99524" cy="2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rapezoid 24">
            <a:extLst>
              <a:ext uri="{FF2B5EF4-FFF2-40B4-BE49-F238E27FC236}">
                <a16:creationId xmlns:a16="http://schemas.microsoft.com/office/drawing/2014/main" id="{2F8D1261-153C-984E-A42A-B11FC65FD0CF}"/>
              </a:ext>
            </a:extLst>
          </p:cNvPr>
          <p:cNvSpPr/>
          <p:nvPr/>
        </p:nvSpPr>
        <p:spPr>
          <a:xfrm rot="5400000">
            <a:off x="2851324" y="3334247"/>
            <a:ext cx="467985" cy="342485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20" b="1" i="1" dirty="0">
                <a:latin typeface="LM Roman 10" pitchFamily="2" charset="77"/>
                <a:ea typeface="Palatino" pitchFamily="2" charset="77"/>
              </a:rPr>
              <a:t>E</a:t>
            </a:r>
            <a:endParaRPr lang="en-US" sz="1120" b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10F800-6A36-D842-9752-5F31011DDB67}"/>
              </a:ext>
            </a:extLst>
          </p:cNvPr>
          <p:cNvCxnSpPr>
            <a:cxnSpLocks/>
            <a:stCxn id="12" idx="3"/>
            <a:endCxn id="25" idx="2"/>
          </p:cNvCxnSpPr>
          <p:nvPr/>
        </p:nvCxnSpPr>
        <p:spPr>
          <a:xfrm flipV="1">
            <a:off x="2785537" y="3505490"/>
            <a:ext cx="128537" cy="157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E7167C8-5708-004D-B0F5-31A50A4CF0B4}"/>
                  </a:ext>
                </a:extLst>
              </p:cNvPr>
              <p:cNvSpPr/>
              <p:nvPr/>
            </p:nvSpPr>
            <p:spPr>
              <a:xfrm>
                <a:off x="6915814" y="3029486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E7167C8-5708-004D-B0F5-31A50A4CF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814" y="3029486"/>
                <a:ext cx="501391" cy="229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577AA93E-102A-174C-B063-1F110E2B6EE5}"/>
                  </a:ext>
                </a:extLst>
              </p:cNvPr>
              <p:cNvSpPr/>
              <p:nvPr/>
            </p:nvSpPr>
            <p:spPr>
              <a:xfrm>
                <a:off x="6915814" y="3709892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577AA93E-102A-174C-B063-1F110E2B6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814" y="3709892"/>
                <a:ext cx="501391" cy="229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rapezoid 47">
            <a:extLst>
              <a:ext uri="{FF2B5EF4-FFF2-40B4-BE49-F238E27FC236}">
                <a16:creationId xmlns:a16="http://schemas.microsoft.com/office/drawing/2014/main" id="{B6506417-E1AE-2748-82D1-EC17C8D9CA94}"/>
              </a:ext>
            </a:extLst>
          </p:cNvPr>
          <p:cNvSpPr/>
          <p:nvPr/>
        </p:nvSpPr>
        <p:spPr>
          <a:xfrm rot="5400000">
            <a:off x="4586565" y="2868896"/>
            <a:ext cx="225952" cy="304185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20" b="1" i="1" dirty="0">
                <a:latin typeface="LM Roman 10" pitchFamily="2" charset="77"/>
                <a:ea typeface="Palatino" pitchFamily="2" charset="77"/>
              </a:rPr>
              <a:t>W</a:t>
            </a:r>
            <a:r>
              <a:rPr lang="en-US" sz="1120" b="1" i="1" baseline="-25000" dirty="0">
                <a:latin typeface="LM Roman 10" pitchFamily="2" charset="77"/>
                <a:ea typeface="Palatino" pitchFamily="2" charset="77"/>
              </a:rPr>
              <a:t>y</a:t>
            </a:r>
            <a:endParaRPr lang="en-US" sz="1120" b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9A86AED7-B0F0-E143-BDAA-569FEFDCC5A8}"/>
              </a:ext>
            </a:extLst>
          </p:cNvPr>
          <p:cNvSpPr/>
          <p:nvPr/>
        </p:nvSpPr>
        <p:spPr>
          <a:xfrm rot="5400000">
            <a:off x="4579318" y="3823254"/>
            <a:ext cx="242016" cy="299793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20" b="1" i="1" dirty="0" err="1">
                <a:latin typeface="LM Roman 10" pitchFamily="2" charset="77"/>
                <a:ea typeface="Palatino" pitchFamily="2" charset="77"/>
              </a:rPr>
              <a:t>W</a:t>
            </a:r>
            <a:r>
              <a:rPr lang="en-US" sz="112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20" b="1" baseline="-25000" dirty="0">
              <a:latin typeface="LM Roman 10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1D574C26-5D6B-354C-9EEA-5CE9521CE627}"/>
                  </a:ext>
                </a:extLst>
              </p:cNvPr>
              <p:cNvSpPr/>
              <p:nvPr/>
            </p:nvSpPr>
            <p:spPr>
              <a:xfrm>
                <a:off x="6261452" y="4004683"/>
                <a:ext cx="359771" cy="313660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12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2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latin typeface="Cambria Math" panose="02040503050406030204" pitchFamily="18" charset="0"/>
                            </a:rPr>
                            <m:t>adv</m:t>
                          </m:r>
                        </m:sub>
                      </m:sSub>
                    </m:oMath>
                  </m:oMathPara>
                </a14:m>
                <a:endParaRPr lang="en-US" sz="1120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1D574C26-5D6B-354C-9EEA-5CE9521CE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452" y="4004683"/>
                <a:ext cx="359771" cy="31366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C0B14D55-3D97-0743-89DE-0006DD75148C}"/>
                  </a:ext>
                </a:extLst>
              </p:cNvPr>
              <p:cNvSpPr/>
              <p:nvPr/>
            </p:nvSpPr>
            <p:spPr>
              <a:xfrm>
                <a:off x="6915814" y="4050094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C0B14D55-3D97-0743-89DE-0006DD751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814" y="4050094"/>
                <a:ext cx="501391" cy="229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942E9A-8185-DE45-BD6B-F5CF89A1C106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6621224" y="4161512"/>
            <a:ext cx="294591" cy="3469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75AB46D1-EA96-2743-8E69-8D88B1A40AEE}"/>
                  </a:ext>
                </a:extLst>
              </p:cNvPr>
              <p:cNvSpPr/>
              <p:nvPr/>
            </p:nvSpPr>
            <p:spPr>
              <a:xfrm>
                <a:off x="6915814" y="2689284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75AB46D1-EA96-2743-8E69-8D88B1A40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814" y="2689284"/>
                <a:ext cx="501391" cy="229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B371DA2F-4CE5-914C-9E66-153A8AF1344A}"/>
                  </a:ext>
                </a:extLst>
              </p:cNvPr>
              <p:cNvSpPr/>
              <p:nvPr/>
            </p:nvSpPr>
            <p:spPr>
              <a:xfrm>
                <a:off x="6242673" y="2647342"/>
                <a:ext cx="359771" cy="313660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12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2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latin typeface="Cambria Math" panose="02040503050406030204" pitchFamily="18" charset="0"/>
                            </a:rPr>
                            <m:t>adv</m:t>
                          </m:r>
                        </m:sub>
                      </m:sSub>
                    </m:oMath>
                  </m:oMathPara>
                </a14:m>
                <a:endParaRPr lang="en-US" sz="1120" i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B371DA2F-4CE5-914C-9E66-153A8AF13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673" y="2647342"/>
                <a:ext cx="359771" cy="3136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B0A06E-46A0-2947-A726-D261A56E26DB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6602445" y="2804171"/>
            <a:ext cx="313370" cy="1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rapezoid 53">
            <a:extLst>
              <a:ext uri="{FF2B5EF4-FFF2-40B4-BE49-F238E27FC236}">
                <a16:creationId xmlns:a16="http://schemas.microsoft.com/office/drawing/2014/main" id="{DD8D9C5B-3B3F-C249-BD09-2CED7906A8D2}"/>
              </a:ext>
            </a:extLst>
          </p:cNvPr>
          <p:cNvSpPr/>
          <p:nvPr/>
        </p:nvSpPr>
        <p:spPr>
          <a:xfrm rot="5400000">
            <a:off x="5813332" y="2594682"/>
            <a:ext cx="242016" cy="418976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20" b="1" i="1" dirty="0" err="1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C</a:t>
            </a:r>
            <a:r>
              <a:rPr lang="en-US" sz="1120" b="1" i="1" baseline="-25000" dirty="0" err="1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z</a:t>
            </a:r>
            <a:endParaRPr lang="en-US" sz="1120" b="1" baseline="-25000" dirty="0">
              <a:solidFill>
                <a:srgbClr val="5C3016"/>
              </a:solidFill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98" name="Trapezoid 97">
            <a:extLst>
              <a:ext uri="{FF2B5EF4-FFF2-40B4-BE49-F238E27FC236}">
                <a16:creationId xmlns:a16="http://schemas.microsoft.com/office/drawing/2014/main" id="{18EF5C3E-93EE-974A-910E-8DE9842E6BBE}"/>
              </a:ext>
            </a:extLst>
          </p:cNvPr>
          <p:cNvSpPr/>
          <p:nvPr/>
        </p:nvSpPr>
        <p:spPr>
          <a:xfrm rot="5400000">
            <a:off x="5837539" y="3948067"/>
            <a:ext cx="231336" cy="425114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20" b="1" i="1" dirty="0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C</a:t>
            </a:r>
            <a:r>
              <a:rPr lang="en-US" sz="1120" b="1" i="1" baseline="-25000" dirty="0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y</a:t>
            </a:r>
            <a:endParaRPr lang="en-US" sz="1120" b="1" baseline="-25000" dirty="0">
              <a:solidFill>
                <a:srgbClr val="5C3016"/>
              </a:solidFill>
              <a:latin typeface="LM Roman 10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05D3BD-4E63-4148-9635-317E61AACE1D}"/>
                  </a:ext>
                </a:extLst>
              </p:cNvPr>
              <p:cNvSpPr/>
              <p:nvPr/>
            </p:nvSpPr>
            <p:spPr>
              <a:xfrm>
                <a:off x="6915814" y="3369689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rec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05D3BD-4E63-4148-9635-317E61AAC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814" y="3369689"/>
                <a:ext cx="501391" cy="229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2D0685-93DD-9445-A679-E6DD3EAD0A27}"/>
              </a:ext>
            </a:extLst>
          </p:cNvPr>
          <p:cNvCxnSpPr>
            <a:cxnSpLocks/>
            <a:stCxn id="23" idx="3"/>
            <a:endCxn id="55" idx="1"/>
          </p:cNvCxnSpPr>
          <p:nvPr/>
        </p:nvCxnSpPr>
        <p:spPr>
          <a:xfrm flipV="1">
            <a:off x="5326126" y="3484577"/>
            <a:ext cx="1589688" cy="4006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Curved Connector 37">
            <a:extLst>
              <a:ext uri="{FF2B5EF4-FFF2-40B4-BE49-F238E27FC236}">
                <a16:creationId xmlns:a16="http://schemas.microsoft.com/office/drawing/2014/main" id="{088127FC-476B-D642-AE9D-311931F3CF89}"/>
              </a:ext>
            </a:extLst>
          </p:cNvPr>
          <p:cNvCxnSpPr>
            <a:cxnSpLocks/>
            <a:stCxn id="98" idx="0"/>
            <a:endCxn id="39" idx="1"/>
          </p:cNvCxnSpPr>
          <p:nvPr/>
        </p:nvCxnSpPr>
        <p:spPr>
          <a:xfrm>
            <a:off x="6165764" y="4160624"/>
            <a:ext cx="95689" cy="888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37">
            <a:extLst>
              <a:ext uri="{FF2B5EF4-FFF2-40B4-BE49-F238E27FC236}">
                <a16:creationId xmlns:a16="http://schemas.microsoft.com/office/drawing/2014/main" id="{660B2699-7A38-1943-AA95-6BFFD0EEA2E6}"/>
              </a:ext>
            </a:extLst>
          </p:cNvPr>
          <p:cNvCxnSpPr>
            <a:cxnSpLocks/>
            <a:stCxn id="99" idx="0"/>
            <a:endCxn id="43" idx="1"/>
          </p:cNvCxnSpPr>
          <p:nvPr/>
        </p:nvCxnSpPr>
        <p:spPr>
          <a:xfrm flipV="1">
            <a:off x="4850223" y="3973150"/>
            <a:ext cx="163460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37">
            <a:extLst>
              <a:ext uri="{FF2B5EF4-FFF2-40B4-BE49-F238E27FC236}">
                <a16:creationId xmlns:a16="http://schemas.microsoft.com/office/drawing/2014/main" id="{933834DA-515C-0A4D-8E44-C9D3E63A13DB}"/>
              </a:ext>
            </a:extLst>
          </p:cNvPr>
          <p:cNvCxnSpPr>
            <a:cxnSpLocks/>
            <a:stCxn id="54" idx="0"/>
            <a:endCxn id="52" idx="1"/>
          </p:cNvCxnSpPr>
          <p:nvPr/>
        </p:nvCxnSpPr>
        <p:spPr>
          <a:xfrm>
            <a:off x="6143829" y="2804169"/>
            <a:ext cx="98845" cy="3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Curved Connector 37">
            <a:extLst>
              <a:ext uri="{FF2B5EF4-FFF2-40B4-BE49-F238E27FC236}">
                <a16:creationId xmlns:a16="http://schemas.microsoft.com/office/drawing/2014/main" id="{A27EB589-A673-F04A-A121-F6241D8A8D1D}"/>
              </a:ext>
            </a:extLst>
          </p:cNvPr>
          <p:cNvCxnSpPr>
            <a:cxnSpLocks/>
            <a:stCxn id="48" idx="0"/>
            <a:endCxn id="34" idx="1"/>
          </p:cNvCxnSpPr>
          <p:nvPr/>
        </p:nvCxnSpPr>
        <p:spPr>
          <a:xfrm>
            <a:off x="4851634" y="3020987"/>
            <a:ext cx="162048" cy="0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82690C-D6C0-5645-8CF6-75853C858F02}"/>
              </a:ext>
            </a:extLst>
          </p:cNvPr>
          <p:cNvCxnSpPr>
            <a:cxnSpLocks/>
            <a:stCxn id="14" idx="3"/>
            <a:endCxn id="99" idx="2"/>
          </p:cNvCxnSpPr>
          <p:nvPr/>
        </p:nvCxnSpPr>
        <p:spPr>
          <a:xfrm>
            <a:off x="4074035" y="3973150"/>
            <a:ext cx="476395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9A2E05F-BCC3-7544-8049-8E40722AF5DF}"/>
              </a:ext>
            </a:extLst>
          </p:cNvPr>
          <p:cNvCxnSpPr>
            <a:cxnSpLocks/>
            <a:stCxn id="13" idx="3"/>
            <a:endCxn id="48" idx="2"/>
          </p:cNvCxnSpPr>
          <p:nvPr/>
        </p:nvCxnSpPr>
        <p:spPr>
          <a:xfrm>
            <a:off x="4074035" y="3020988"/>
            <a:ext cx="473412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1AADDA1-1DA9-4643-BC40-6D135BC7355C}"/>
              </a:ext>
            </a:extLst>
          </p:cNvPr>
          <p:cNvSpPr/>
          <p:nvPr/>
        </p:nvSpPr>
        <p:spPr>
          <a:xfrm>
            <a:off x="4103789" y="3264485"/>
            <a:ext cx="248057" cy="449543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0" b="1" dirty="0">
                <a:latin typeface="LM Roman 10" pitchFamily="2" charset="77"/>
                <a:ea typeface="Palatino" pitchFamily="2" charset="77"/>
              </a:rPr>
              <a:t>h</a:t>
            </a:r>
            <a:endParaRPr lang="en-US" sz="112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D350D0E5-845D-E645-94E9-ACC048F35641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3960413" y="3186283"/>
            <a:ext cx="138710" cy="159523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A7AA2B41-CE7F-744E-8E78-AFFC09DD6FE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3953851" y="3641769"/>
            <a:ext cx="151834" cy="159522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E6AA2C22-B7E1-7C4C-A8CC-9AB74E5AB9A0}"/>
                  </a:ext>
                </a:extLst>
              </p:cNvPr>
              <p:cNvSpPr/>
              <p:nvPr/>
            </p:nvSpPr>
            <p:spPr>
              <a:xfrm>
                <a:off x="7781009" y="3889111"/>
                <a:ext cx="501391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rgbClr val="AA6F2C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2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E6AA2C22-B7E1-7C4C-A8CC-9AB74E5AB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009" y="3889111"/>
                <a:ext cx="501391" cy="229775"/>
              </a:xfrm>
              <a:prstGeom prst="roundRect">
                <a:avLst/>
              </a:prstGeom>
              <a:blipFill>
                <a:blip r:embed="rId10"/>
                <a:stretch>
                  <a:fillRect l="-2439"/>
                </a:stretch>
              </a:blipFill>
              <a:ln w="8382">
                <a:solidFill>
                  <a:srgbClr val="AA6F2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C40A2BAB-DCF7-9641-95D5-C1110C885D50}"/>
                  </a:ext>
                </a:extLst>
              </p:cNvPr>
              <p:cNvSpPr/>
              <p:nvPr/>
            </p:nvSpPr>
            <p:spPr>
              <a:xfrm>
                <a:off x="7781009" y="2853555"/>
                <a:ext cx="501391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rgbClr val="AA6F2C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2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C40A2BAB-DCF7-9641-95D5-C1110C885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009" y="2853555"/>
                <a:ext cx="501391" cy="229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8382">
                <a:solidFill>
                  <a:srgbClr val="AA6F2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09D3CD63-2103-9A4E-9E89-22C70F3F1DA1}"/>
              </a:ext>
            </a:extLst>
          </p:cNvPr>
          <p:cNvSpPr/>
          <p:nvPr/>
        </p:nvSpPr>
        <p:spPr>
          <a:xfrm>
            <a:off x="4080759" y="2806119"/>
            <a:ext cx="1644094" cy="162060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EAA4348E-D263-2E44-8828-D9500B07B248}"/>
              </a:ext>
            </a:extLst>
          </p:cNvPr>
          <p:cNvSpPr/>
          <p:nvPr/>
        </p:nvSpPr>
        <p:spPr>
          <a:xfrm flipV="1">
            <a:off x="4082395" y="4003997"/>
            <a:ext cx="1644094" cy="14987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6FEF17AB-0DF8-6549-9405-41C927C2A612}"/>
              </a:ext>
            </a:extLst>
          </p:cNvPr>
          <p:cNvCxnSpPr>
            <a:cxnSpLocks/>
            <a:stCxn id="25" idx="0"/>
            <a:endCxn id="16" idx="2"/>
          </p:cNvCxnSpPr>
          <p:nvPr/>
        </p:nvCxnSpPr>
        <p:spPr>
          <a:xfrm>
            <a:off x="3256559" y="3505490"/>
            <a:ext cx="165401" cy="467661"/>
          </a:xfrm>
          <a:prstGeom prst="curvedConnector3">
            <a:avLst>
              <a:gd name="adj1" fmla="val 50000"/>
            </a:avLst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Freeform 107">
            <a:extLst>
              <a:ext uri="{FF2B5EF4-FFF2-40B4-BE49-F238E27FC236}">
                <a16:creationId xmlns:a16="http://schemas.microsoft.com/office/drawing/2014/main" id="{28A050D7-2D41-3045-B894-47E3EA05E4E0}"/>
              </a:ext>
            </a:extLst>
          </p:cNvPr>
          <p:cNvSpPr/>
          <p:nvPr/>
        </p:nvSpPr>
        <p:spPr>
          <a:xfrm>
            <a:off x="5325047" y="3831518"/>
            <a:ext cx="1586714" cy="123762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421100E5-58BA-E44C-8BF0-1C2E664E6AC4}"/>
              </a:ext>
            </a:extLst>
          </p:cNvPr>
          <p:cNvSpPr/>
          <p:nvPr/>
        </p:nvSpPr>
        <p:spPr>
          <a:xfrm flipV="1">
            <a:off x="5325047" y="3004520"/>
            <a:ext cx="1586714" cy="131172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0C113EE1-C520-5E47-90F8-3CD323E3D1AF}"/>
              </a:ext>
            </a:extLst>
          </p:cNvPr>
          <p:cNvSpPr/>
          <p:nvPr/>
        </p:nvSpPr>
        <p:spPr>
          <a:xfrm>
            <a:off x="6621223" y="4010060"/>
            <a:ext cx="1165631" cy="8643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6FC8071C-5177-B544-9921-8517DFD3BE77}"/>
              </a:ext>
            </a:extLst>
          </p:cNvPr>
          <p:cNvSpPr/>
          <p:nvPr/>
        </p:nvSpPr>
        <p:spPr>
          <a:xfrm flipV="1">
            <a:off x="6602444" y="2858951"/>
            <a:ext cx="1178566" cy="10927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BA6DE5E-A71C-D548-8F85-5D3EC41A7C85}"/>
                  </a:ext>
                </a:extLst>
              </p:cNvPr>
              <p:cNvSpPr/>
              <p:nvPr/>
            </p:nvSpPr>
            <p:spPr>
              <a:xfrm>
                <a:off x="5010206" y="3335277"/>
                <a:ext cx="315920" cy="306611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647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2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20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1120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BA6DE5E-A71C-D548-8F85-5D3EC41A7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206" y="3335277"/>
                <a:ext cx="315920" cy="30661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D88B93E-C7DC-BB44-818E-8ECA4C9A957F}"/>
                  </a:ext>
                </a:extLst>
              </p:cNvPr>
              <p:cNvSpPr/>
              <p:nvPr/>
            </p:nvSpPr>
            <p:spPr>
              <a:xfrm>
                <a:off x="5013680" y="2864158"/>
                <a:ext cx="308971" cy="313660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68471" tIns="22824" rIns="22824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2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2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1120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D88B93E-C7DC-BB44-818E-8ECA4C9A9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680" y="2864158"/>
                <a:ext cx="308971" cy="31366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691F272-396B-3348-8A03-5D8BDBD8A22F}"/>
                  </a:ext>
                </a:extLst>
              </p:cNvPr>
              <p:cNvSpPr/>
              <p:nvPr/>
            </p:nvSpPr>
            <p:spPr>
              <a:xfrm>
                <a:off x="5013683" y="3816320"/>
                <a:ext cx="308970" cy="313660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2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20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acc>
                    </m:oMath>
                  </m:oMathPara>
                </a14:m>
                <a:endParaRPr lang="en-US" sz="1120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691F272-396B-3348-8A03-5D8BDBD8A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683" y="3816320"/>
                <a:ext cx="308970" cy="31366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20A6799-5FC5-0846-82EA-DB2E34A20469}"/>
              </a:ext>
            </a:extLst>
          </p:cNvPr>
          <p:cNvSpPr txBox="1"/>
          <p:nvPr/>
        </p:nvSpPr>
        <p:spPr>
          <a:xfrm>
            <a:off x="3449460" y="2045085"/>
            <a:ext cx="979755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0" dirty="0">
                <a:latin typeface="Palatino" pitchFamily="2" charset="77"/>
                <a:ea typeface="Palatino" pitchFamily="2" charset="77"/>
              </a:rPr>
              <a:t>Architecture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C15B3E9-BC99-9747-ABCE-5BA2EACFDA7C}"/>
              </a:ext>
            </a:extLst>
          </p:cNvPr>
          <p:cNvSpPr txBox="1"/>
          <p:nvPr/>
        </p:nvSpPr>
        <p:spPr>
          <a:xfrm>
            <a:off x="6616208" y="2058726"/>
            <a:ext cx="731290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0" dirty="0">
                <a:latin typeface="Palatino" pitchFamily="2" charset="77"/>
                <a:ea typeface="Palatino" pitchFamily="2" charset="77"/>
              </a:rPr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689879-83E1-ED40-8DA2-C63A6C4C3415}"/>
                  </a:ext>
                </a:extLst>
              </p:cNvPr>
              <p:cNvSpPr txBox="1"/>
              <p:nvPr/>
            </p:nvSpPr>
            <p:spPr>
              <a:xfrm rot="5400000">
                <a:off x="3792942" y="823080"/>
                <a:ext cx="294762" cy="3003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76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6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76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689879-83E1-ED40-8DA2-C63A6C4C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792942" y="823080"/>
                <a:ext cx="294762" cy="3003643"/>
              </a:xfrm>
              <a:prstGeom prst="rect">
                <a:avLst/>
              </a:prstGeom>
              <a:blipFill>
                <a:blip r:embed="rId15"/>
                <a:stretch>
                  <a:fillRect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F297028-1B00-F744-AB3C-8E9F953C29DC}"/>
                  </a:ext>
                </a:extLst>
              </p:cNvPr>
              <p:cNvSpPr txBox="1"/>
              <p:nvPr/>
            </p:nvSpPr>
            <p:spPr>
              <a:xfrm rot="5400000">
                <a:off x="6827653" y="881626"/>
                <a:ext cx="294761" cy="2889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76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6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76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F297028-1B00-F744-AB3C-8E9F953C2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827653" y="881626"/>
                <a:ext cx="294761" cy="2889381"/>
              </a:xfrm>
              <a:prstGeom prst="rect">
                <a:avLst/>
              </a:prstGeom>
              <a:blipFill>
                <a:blip r:embed="rId16"/>
                <a:stretch>
                  <a:fillRect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ED92A15-898B-5D45-BB79-F0000F4CD559}"/>
              </a:ext>
            </a:extLst>
          </p:cNvPr>
          <p:cNvCxnSpPr>
            <a:cxnSpLocks/>
          </p:cNvCxnSpPr>
          <p:nvPr/>
        </p:nvCxnSpPr>
        <p:spPr>
          <a:xfrm flipV="1">
            <a:off x="7423929" y="2783713"/>
            <a:ext cx="2399859" cy="4816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1A5CA8E-8237-1346-95D1-28C33DBD7ADC}"/>
              </a:ext>
            </a:extLst>
          </p:cNvPr>
          <p:cNvCxnSpPr>
            <a:cxnSpLocks/>
          </p:cNvCxnSpPr>
          <p:nvPr/>
        </p:nvCxnSpPr>
        <p:spPr>
          <a:xfrm>
            <a:off x="8289124" y="2949959"/>
            <a:ext cx="1537795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6BF7186-645C-124B-AC3C-EDCC7F096346}"/>
              </a:ext>
            </a:extLst>
          </p:cNvPr>
          <p:cNvCxnSpPr>
            <a:cxnSpLocks/>
            <a:endCxn id="107" idx="6"/>
          </p:cNvCxnSpPr>
          <p:nvPr/>
        </p:nvCxnSpPr>
        <p:spPr>
          <a:xfrm flipV="1">
            <a:off x="7422077" y="3136576"/>
            <a:ext cx="2490087" cy="5584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5C873D3-7D9A-B94D-A801-520B650B65E5}"/>
              </a:ext>
            </a:extLst>
          </p:cNvPr>
          <p:cNvCxnSpPr>
            <a:cxnSpLocks/>
            <a:endCxn id="116" idx="6"/>
          </p:cNvCxnSpPr>
          <p:nvPr/>
        </p:nvCxnSpPr>
        <p:spPr>
          <a:xfrm flipV="1">
            <a:off x="7422077" y="3481121"/>
            <a:ext cx="2490087" cy="1962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55505E7-A73A-B146-9401-78B46FEB5C30}"/>
              </a:ext>
            </a:extLst>
          </p:cNvPr>
          <p:cNvCxnSpPr>
            <a:cxnSpLocks/>
          </p:cNvCxnSpPr>
          <p:nvPr/>
        </p:nvCxnSpPr>
        <p:spPr>
          <a:xfrm>
            <a:off x="7422077" y="3825346"/>
            <a:ext cx="2394987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D72DD5-DA84-5C49-8357-098F62BB655D}"/>
              </a:ext>
            </a:extLst>
          </p:cNvPr>
          <p:cNvCxnSpPr>
            <a:cxnSpLocks/>
          </p:cNvCxnSpPr>
          <p:nvPr/>
        </p:nvCxnSpPr>
        <p:spPr>
          <a:xfrm>
            <a:off x="8289124" y="3997826"/>
            <a:ext cx="1535943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A0B97B7-C9D2-2A41-A191-9A6093E5CB6F}"/>
              </a:ext>
            </a:extLst>
          </p:cNvPr>
          <p:cNvCxnSpPr>
            <a:cxnSpLocks/>
          </p:cNvCxnSpPr>
          <p:nvPr/>
        </p:nvCxnSpPr>
        <p:spPr>
          <a:xfrm>
            <a:off x="7422077" y="4167393"/>
            <a:ext cx="2402990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2E7C8BA4-D417-704B-BA3D-650AF1A0A1E9}"/>
              </a:ext>
            </a:extLst>
          </p:cNvPr>
          <p:cNvSpPr/>
          <p:nvPr/>
        </p:nvSpPr>
        <p:spPr>
          <a:xfrm>
            <a:off x="8994945" y="30890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348672B-BCD2-FD46-9AFE-8F0F99714E60}"/>
              </a:ext>
            </a:extLst>
          </p:cNvPr>
          <p:cNvSpPr/>
          <p:nvPr/>
        </p:nvSpPr>
        <p:spPr>
          <a:xfrm>
            <a:off x="8994945" y="3433571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38CCAC4-41AC-004C-B768-B868BFCDCA66}"/>
              </a:ext>
            </a:extLst>
          </p:cNvPr>
          <p:cNvSpPr/>
          <p:nvPr/>
        </p:nvSpPr>
        <p:spPr>
          <a:xfrm>
            <a:off x="9193145" y="30890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314A5E-BE19-0343-B471-9FA193F6E01E}"/>
              </a:ext>
            </a:extLst>
          </p:cNvPr>
          <p:cNvSpPr/>
          <p:nvPr/>
        </p:nvSpPr>
        <p:spPr>
          <a:xfrm>
            <a:off x="9193145" y="3433571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C00E1F3-A5A1-2543-A4B4-A3937F5A6628}"/>
              </a:ext>
            </a:extLst>
          </p:cNvPr>
          <p:cNvSpPr/>
          <p:nvPr/>
        </p:nvSpPr>
        <p:spPr>
          <a:xfrm>
            <a:off x="9396825" y="30890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CC34016-0789-D641-A43C-0002044A3A03}"/>
              </a:ext>
            </a:extLst>
          </p:cNvPr>
          <p:cNvSpPr/>
          <p:nvPr/>
        </p:nvSpPr>
        <p:spPr>
          <a:xfrm>
            <a:off x="9396825" y="3433571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E4374BB-219B-C045-88A2-74D607E6141E}"/>
              </a:ext>
            </a:extLst>
          </p:cNvPr>
          <p:cNvSpPr/>
          <p:nvPr/>
        </p:nvSpPr>
        <p:spPr>
          <a:xfrm>
            <a:off x="9396825" y="2904180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6E4EE57-40BA-744A-9F3A-5E71C96DB28A}"/>
              </a:ext>
            </a:extLst>
          </p:cNvPr>
          <p:cNvSpPr/>
          <p:nvPr/>
        </p:nvSpPr>
        <p:spPr>
          <a:xfrm>
            <a:off x="9817064" y="30890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4A5492C-79B6-B04B-98FF-06E5F0AEC1DD}"/>
              </a:ext>
            </a:extLst>
          </p:cNvPr>
          <p:cNvSpPr/>
          <p:nvPr/>
        </p:nvSpPr>
        <p:spPr>
          <a:xfrm>
            <a:off x="9817064" y="3940040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83AAA3B-C279-6D43-B2D4-164B8B26C066}"/>
              </a:ext>
            </a:extLst>
          </p:cNvPr>
          <p:cNvSpPr/>
          <p:nvPr/>
        </p:nvSpPr>
        <p:spPr>
          <a:xfrm>
            <a:off x="9817064" y="3433571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B78EA3F-927C-FE41-B787-88833EC8BBA3}"/>
              </a:ext>
            </a:extLst>
          </p:cNvPr>
          <p:cNvSpPr/>
          <p:nvPr/>
        </p:nvSpPr>
        <p:spPr>
          <a:xfrm>
            <a:off x="9817064" y="3772638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4A268D3-FD11-4240-BC08-1D9E7CFA6C0F}"/>
              </a:ext>
            </a:extLst>
          </p:cNvPr>
          <p:cNvSpPr/>
          <p:nvPr/>
        </p:nvSpPr>
        <p:spPr>
          <a:xfrm>
            <a:off x="9817064" y="2904180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3E387BB-1791-8242-8771-E16B0EBE288D}"/>
              </a:ext>
            </a:extLst>
          </p:cNvPr>
          <p:cNvSpPr/>
          <p:nvPr/>
        </p:nvSpPr>
        <p:spPr>
          <a:xfrm>
            <a:off x="9817064" y="2736163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17A9C3-4460-514E-8C8E-AB194601E046}"/>
              </a:ext>
            </a:extLst>
          </p:cNvPr>
          <p:cNvSpPr/>
          <p:nvPr/>
        </p:nvSpPr>
        <p:spPr>
          <a:xfrm>
            <a:off x="9396825" y="2736163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452CE1B-8DF6-4444-82D9-F0ABF30A033C}"/>
              </a:ext>
            </a:extLst>
          </p:cNvPr>
          <p:cNvSpPr/>
          <p:nvPr/>
        </p:nvSpPr>
        <p:spPr>
          <a:xfrm>
            <a:off x="9817064" y="4118364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8732052-4FCD-014A-B20E-6D0AE0C251B6}"/>
              </a:ext>
            </a:extLst>
          </p:cNvPr>
          <p:cNvSpPr/>
          <p:nvPr/>
        </p:nvSpPr>
        <p:spPr>
          <a:xfrm>
            <a:off x="9602450" y="30890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2FF2F6A-A0A7-4E47-A017-4AA7C90B5179}"/>
              </a:ext>
            </a:extLst>
          </p:cNvPr>
          <p:cNvSpPr/>
          <p:nvPr/>
        </p:nvSpPr>
        <p:spPr>
          <a:xfrm>
            <a:off x="9602450" y="3940040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BCA35BF-8053-AF46-9481-DEBCF423349B}"/>
              </a:ext>
            </a:extLst>
          </p:cNvPr>
          <p:cNvSpPr/>
          <p:nvPr/>
        </p:nvSpPr>
        <p:spPr>
          <a:xfrm>
            <a:off x="9602450" y="3433571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8483999D-FA11-D64E-A8A6-25910AE2C6B2}"/>
              </a:ext>
            </a:extLst>
          </p:cNvPr>
          <p:cNvSpPr/>
          <p:nvPr/>
        </p:nvSpPr>
        <p:spPr>
          <a:xfrm>
            <a:off x="9602450" y="4118364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3499268-6B5A-5146-AF1E-D4FDB47A78FE}"/>
              </a:ext>
            </a:extLst>
          </p:cNvPr>
          <p:cNvSpPr txBox="1"/>
          <p:nvPr/>
        </p:nvSpPr>
        <p:spPr>
          <a:xfrm rot="18600000">
            <a:off x="8989504" y="2118570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>
                <a:latin typeface="Palatino" pitchFamily="2" charset="77"/>
                <a:ea typeface="Palatino" pitchFamily="2" charset="77"/>
              </a:rPr>
              <a:t>UAI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1FA95CD-10C7-5242-AC49-377FCED2C73D}"/>
              </a:ext>
            </a:extLst>
          </p:cNvPr>
          <p:cNvSpPr txBox="1"/>
          <p:nvPr/>
        </p:nvSpPr>
        <p:spPr>
          <a:xfrm rot="18600000">
            <a:off x="8760967" y="2118570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 err="1">
                <a:latin typeface="Palatino" pitchFamily="2" charset="77"/>
                <a:ea typeface="Palatino" pitchFamily="2" charset="77"/>
              </a:rPr>
              <a:t>HybridNet</a:t>
            </a:r>
            <a:endParaRPr lang="en-US" sz="112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39CBC4E-5DD6-784D-9005-65C0B422D7C6}"/>
              </a:ext>
            </a:extLst>
          </p:cNvPr>
          <p:cNvSpPr txBox="1"/>
          <p:nvPr/>
        </p:nvSpPr>
        <p:spPr>
          <a:xfrm rot="18600000">
            <a:off x="9198448" y="2118570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>
                <a:latin typeface="Palatino" pitchFamily="2" charset="77"/>
                <a:ea typeface="Palatino" pitchFamily="2" charset="77"/>
              </a:rPr>
              <a:t>MTAN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10283AC-2836-9846-9335-6B668CF0FBD4}"/>
              </a:ext>
            </a:extLst>
          </p:cNvPr>
          <p:cNvSpPr txBox="1"/>
          <p:nvPr/>
        </p:nvSpPr>
        <p:spPr>
          <a:xfrm rot="18600000">
            <a:off x="9610998" y="2122314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>
                <a:latin typeface="Palatino" pitchFamily="2" charset="77"/>
                <a:ea typeface="Palatino" pitchFamily="2" charset="77"/>
              </a:rPr>
              <a:t>Ours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9528B92-0442-BD4D-9484-2BB147ADCCBC}"/>
              </a:ext>
            </a:extLst>
          </p:cNvPr>
          <p:cNvSpPr txBox="1"/>
          <p:nvPr/>
        </p:nvSpPr>
        <p:spPr>
          <a:xfrm rot="18600000">
            <a:off x="9407392" y="2118570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>
                <a:latin typeface="Palatino" pitchFamily="2" charset="77"/>
                <a:ea typeface="Palatino" pitchFamily="2" charset="77"/>
              </a:rPr>
              <a:t>Adv. on y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553AD52-BD4D-7643-8F3D-13835D740F9E}"/>
              </a:ext>
            </a:extLst>
          </p:cNvPr>
          <p:cNvSpPr txBox="1"/>
          <p:nvPr/>
        </p:nvSpPr>
        <p:spPr>
          <a:xfrm rot="18600000">
            <a:off x="8552024" y="2122314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>
                <a:latin typeface="Palatino" pitchFamily="2" charset="77"/>
                <a:ea typeface="Palatino" pitchFamily="2" charset="77"/>
              </a:rPr>
              <a:t>Multi-task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7D17656-BF70-F949-978B-758BF8AA9473}"/>
              </a:ext>
            </a:extLst>
          </p:cNvPr>
          <p:cNvSpPr/>
          <p:nvPr/>
        </p:nvSpPr>
        <p:spPr>
          <a:xfrm>
            <a:off x="8806078" y="308956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B972D35-7114-0C4D-9145-1FF86E49C8BE}"/>
              </a:ext>
            </a:extLst>
          </p:cNvPr>
          <p:cNvSpPr/>
          <p:nvPr/>
        </p:nvSpPr>
        <p:spPr>
          <a:xfrm>
            <a:off x="8806078" y="3773177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B2A7126-C2F5-7346-AA74-9B4D35EB9608}"/>
              </a:ext>
            </a:extLst>
          </p:cNvPr>
          <p:cNvSpPr/>
          <p:nvPr/>
        </p:nvSpPr>
        <p:spPr>
          <a:xfrm>
            <a:off x="9817556" y="43836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457BD71-D4C0-324E-9EB3-47318A7C2C6A}"/>
              </a:ext>
            </a:extLst>
          </p:cNvPr>
          <p:cNvSpPr txBox="1"/>
          <p:nvPr/>
        </p:nvSpPr>
        <p:spPr>
          <a:xfrm>
            <a:off x="9245292" y="4312823"/>
            <a:ext cx="599843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20" dirty="0">
                <a:latin typeface="Palatino" pitchFamily="2" charset="77"/>
                <a:ea typeface="Palatino" pitchFamily="2" charset="77"/>
              </a:rPr>
              <a:t>Active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FCE57E8-1FE2-6742-A3CE-698606FB8869}"/>
              </a:ext>
            </a:extLst>
          </p:cNvPr>
          <p:cNvSpPr/>
          <p:nvPr/>
        </p:nvSpPr>
        <p:spPr>
          <a:xfrm>
            <a:off x="9193145" y="3940040"/>
            <a:ext cx="95100" cy="951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71" b="1" dirty="0">
                <a:solidFill>
                  <a:srgbClr val="233D51"/>
                </a:solidFill>
                <a:latin typeface="Palatino" pitchFamily="2" charset="77"/>
                <a:ea typeface="Palatino" pitchFamily="2" charset="77"/>
              </a:rPr>
              <a:t>U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4BD0789-CE96-8446-BE29-74EA7E62D8AC}"/>
              </a:ext>
            </a:extLst>
          </p:cNvPr>
          <p:cNvSpPr/>
          <p:nvPr/>
        </p:nvSpPr>
        <p:spPr>
          <a:xfrm>
            <a:off x="9193145" y="2904180"/>
            <a:ext cx="95100" cy="951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71" b="1" dirty="0">
                <a:solidFill>
                  <a:srgbClr val="233D51"/>
                </a:solidFill>
                <a:latin typeface="Palatino" pitchFamily="2" charset="77"/>
                <a:ea typeface="Palatino" pitchFamily="2" charset="77"/>
              </a:rPr>
              <a:t>U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5DA8FCA-71C9-BD41-994A-9BC5C9C3A963}"/>
              </a:ext>
            </a:extLst>
          </p:cNvPr>
          <p:cNvSpPr/>
          <p:nvPr/>
        </p:nvSpPr>
        <p:spPr>
          <a:xfrm>
            <a:off x="9193145" y="2736163"/>
            <a:ext cx="95100" cy="951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71" b="1" dirty="0">
                <a:solidFill>
                  <a:srgbClr val="233D51"/>
                </a:solidFill>
                <a:latin typeface="Palatino" pitchFamily="2" charset="77"/>
                <a:ea typeface="Palatino" pitchFamily="2" charset="77"/>
              </a:rPr>
              <a:t>U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79E2BF4-ECCE-DD4F-BC6C-340AACC4592A}"/>
              </a:ext>
            </a:extLst>
          </p:cNvPr>
          <p:cNvSpPr/>
          <p:nvPr/>
        </p:nvSpPr>
        <p:spPr>
          <a:xfrm>
            <a:off x="9193145" y="4118364"/>
            <a:ext cx="95100" cy="951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71" b="1" dirty="0">
                <a:solidFill>
                  <a:srgbClr val="233D51"/>
                </a:solidFill>
                <a:latin typeface="Palatino" pitchFamily="2" charset="77"/>
                <a:ea typeface="Palatino" pitchFamily="2" charset="77"/>
              </a:rPr>
              <a:t>U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E1B773F-92A1-9745-ADC9-2D90D932BCB6}"/>
              </a:ext>
            </a:extLst>
          </p:cNvPr>
          <p:cNvSpPr/>
          <p:nvPr/>
        </p:nvSpPr>
        <p:spPr>
          <a:xfrm>
            <a:off x="9817695" y="4553363"/>
            <a:ext cx="95100" cy="951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71" b="1" dirty="0">
                <a:solidFill>
                  <a:srgbClr val="233D51"/>
                </a:solidFill>
                <a:latin typeface="Palatino" pitchFamily="2" charset="77"/>
                <a:ea typeface="Palatino" pitchFamily="2" charset="77"/>
              </a:rPr>
              <a:t>U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7859C26-914A-1547-9DA3-99B8F2FAAD77}"/>
              </a:ext>
            </a:extLst>
          </p:cNvPr>
          <p:cNvSpPr txBox="1"/>
          <p:nvPr/>
        </p:nvSpPr>
        <p:spPr>
          <a:xfrm>
            <a:off x="8288298" y="4489692"/>
            <a:ext cx="1556836" cy="4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20" dirty="0">
                <a:latin typeface="Palatino" pitchFamily="2" charset="77"/>
                <a:ea typeface="Palatino" pitchFamily="2" charset="77"/>
              </a:rPr>
              <a:t>Active in UAI variant</a:t>
            </a:r>
            <a:br>
              <a:rPr lang="en-US" sz="1141" dirty="0">
                <a:latin typeface="Palatino" pitchFamily="2" charset="77"/>
                <a:ea typeface="Palatino" pitchFamily="2" charset="77"/>
              </a:rPr>
            </a:br>
            <a:r>
              <a:rPr lang="en-US" sz="1100" dirty="0">
                <a:latin typeface="Palatino" pitchFamily="2" charset="77"/>
                <a:ea typeface="Palatino" pitchFamily="2" charset="77"/>
              </a:rPr>
              <a:t>(</a:t>
            </a:r>
            <a:r>
              <a:rPr lang="en-US" sz="1100" i="1" dirty="0">
                <a:latin typeface="LM Roman 10" pitchFamily="2" charset="77"/>
                <a:ea typeface="Palatino" pitchFamily="2" charset="77"/>
              </a:rPr>
              <a:t>C</a:t>
            </a:r>
            <a:r>
              <a:rPr lang="en-US" sz="1100" i="1" baseline="-13000" dirty="0">
                <a:latin typeface="LM Roman 10" pitchFamily="2" charset="77"/>
                <a:ea typeface="Palatino" pitchFamily="2" charset="77"/>
              </a:rPr>
              <a:t>y/z</a:t>
            </a:r>
            <a:r>
              <a:rPr lang="en-US" sz="1100" dirty="0">
                <a:latin typeface="Palatino" pitchFamily="2" charset="77"/>
                <a:ea typeface="Palatino" pitchFamily="2" charset="77"/>
              </a:rPr>
              <a:t> replaced by </a:t>
            </a:r>
            <a:r>
              <a:rPr lang="en-US" sz="1100" i="1" dirty="0" err="1">
                <a:latin typeface="LM Roman 10" pitchFamily="2" charset="77"/>
                <a:ea typeface="Palatino" pitchFamily="2" charset="77"/>
              </a:rPr>
              <a:t>U</a:t>
            </a:r>
            <a:r>
              <a:rPr lang="en-US" sz="1100" i="1" baseline="-13000" dirty="0" err="1">
                <a:latin typeface="LM Roman 10" pitchFamily="2" charset="77"/>
                <a:ea typeface="Palatino" pitchFamily="2" charset="77"/>
              </a:rPr>
              <a:t>y</a:t>
            </a:r>
            <a:r>
              <a:rPr lang="en-US" sz="1100" i="1" baseline="-13000" dirty="0">
                <a:latin typeface="LM Roman 10" pitchFamily="2" charset="77"/>
                <a:ea typeface="Palatino" pitchFamily="2" charset="77"/>
              </a:rPr>
              <a:t>/z</a:t>
            </a:r>
            <a:r>
              <a:rPr lang="en-US" sz="1100" dirty="0">
                <a:latin typeface="Palatino" pitchFamily="2" charset="77"/>
                <a:ea typeface="Palatino" pitchFamily="2" charset="77"/>
              </a:rPr>
              <a:t>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FB2912E-031E-7549-ACA9-A1C6E1F5D910}"/>
              </a:ext>
            </a:extLst>
          </p:cNvPr>
          <p:cNvSpPr txBox="1"/>
          <p:nvPr/>
        </p:nvSpPr>
        <p:spPr>
          <a:xfrm>
            <a:off x="9061486" y="1639803"/>
            <a:ext cx="771365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0" dirty="0">
                <a:latin typeface="Palatino" pitchFamily="2" charset="77"/>
                <a:ea typeface="Palatino" pitchFamily="2" charset="77"/>
              </a:rPr>
              <a:t>Baselines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E6408E1-35CE-3F43-8CA6-C6000F8959BD}"/>
                  </a:ext>
                </a:extLst>
              </p:cNvPr>
              <p:cNvSpPr txBox="1"/>
              <p:nvPr/>
            </p:nvSpPr>
            <p:spPr>
              <a:xfrm rot="5400000">
                <a:off x="9281093" y="1213769"/>
                <a:ext cx="320408" cy="1403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76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6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76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E6408E1-35CE-3F43-8CA6-C6000F89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281093" y="1213769"/>
                <a:ext cx="320408" cy="1403974"/>
              </a:xfrm>
              <a:prstGeom prst="rect">
                <a:avLst/>
              </a:prstGeom>
              <a:blipFill>
                <a:blip r:embed="rId17"/>
                <a:stretch>
                  <a:fillRect l="-1786" r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rapezoid 144">
            <a:extLst>
              <a:ext uri="{FF2B5EF4-FFF2-40B4-BE49-F238E27FC236}">
                <a16:creationId xmlns:a16="http://schemas.microsoft.com/office/drawing/2014/main" id="{A8EDDD4B-4356-7247-BECF-09F56D2C9790}"/>
              </a:ext>
            </a:extLst>
          </p:cNvPr>
          <p:cNvSpPr/>
          <p:nvPr/>
        </p:nvSpPr>
        <p:spPr>
          <a:xfrm rot="5400000">
            <a:off x="6688031" y="4595322"/>
            <a:ext cx="222285" cy="277856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1000" b="1" i="1" dirty="0">
                <a:latin typeface="Palatino" pitchFamily="2" charset="77"/>
                <a:ea typeface="Palatino" pitchFamily="2" charset="77"/>
              </a:rPr>
              <a:t>E</a:t>
            </a:r>
            <a:r>
              <a:rPr lang="en-US" sz="1000" b="1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56" name="Trapezoid 155">
            <a:extLst>
              <a:ext uri="{FF2B5EF4-FFF2-40B4-BE49-F238E27FC236}">
                <a16:creationId xmlns:a16="http://schemas.microsoft.com/office/drawing/2014/main" id="{4FDA7520-D859-424C-9460-4B12B6B655BF}"/>
              </a:ext>
            </a:extLst>
          </p:cNvPr>
          <p:cNvSpPr/>
          <p:nvPr/>
        </p:nvSpPr>
        <p:spPr>
          <a:xfrm rot="5400000">
            <a:off x="7658523" y="4588373"/>
            <a:ext cx="222285" cy="277856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1000" b="1" i="1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C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9DF86F-700B-914F-9A44-D9E1E96F7FBA}"/>
              </a:ext>
            </a:extLst>
          </p:cNvPr>
          <p:cNvCxnSpPr>
            <a:cxnSpLocks/>
            <a:endCxn id="145" idx="1"/>
          </p:cNvCxnSpPr>
          <p:nvPr/>
        </p:nvCxnSpPr>
        <p:spPr>
          <a:xfrm>
            <a:off x="6799173" y="4328753"/>
            <a:ext cx="0" cy="294355"/>
          </a:xfrm>
          <a:prstGeom prst="straightConnector1">
            <a:avLst/>
          </a:prstGeom>
          <a:ln w="10795" cap="rnd">
            <a:solidFill>
              <a:schemeClr val="accent4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3F0973B-33C1-1E4A-BC70-0987FEBA32F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7769665" y="4328752"/>
            <a:ext cx="0" cy="287406"/>
          </a:xfrm>
          <a:prstGeom prst="straightConnector1">
            <a:avLst/>
          </a:prstGeom>
          <a:ln w="10795" cap="rnd">
            <a:solidFill>
              <a:schemeClr val="accent4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4E073A51-0B41-A846-AFEA-9092FFF6E718}"/>
              </a:ext>
            </a:extLst>
          </p:cNvPr>
          <p:cNvSpPr txBox="1"/>
          <p:nvPr/>
        </p:nvSpPr>
        <p:spPr>
          <a:xfrm>
            <a:off x="6561270" y="4350431"/>
            <a:ext cx="1470192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dirty="0">
                <a:latin typeface="Palatino" pitchFamily="2" charset="77"/>
                <a:ea typeface="Palatino" pitchFamily="2" charset="77"/>
              </a:rPr>
              <a:t>Loss propagated to</a:t>
            </a:r>
          </a:p>
        </p:txBody>
      </p:sp>
    </p:spTree>
    <p:extLst>
      <p:ext uri="{BB962C8B-B14F-4D97-AF65-F5344CB8AC3E}">
        <p14:creationId xmlns:p14="http://schemas.microsoft.com/office/powerpoint/2010/main" val="2693641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59B46FA-56C7-6E4C-A47B-9738ED941464}"/>
              </a:ext>
            </a:extLst>
          </p:cNvPr>
          <p:cNvSpPr/>
          <p:nvPr/>
        </p:nvSpPr>
        <p:spPr>
          <a:xfrm>
            <a:off x="5695069" y="1746585"/>
            <a:ext cx="1030006" cy="2836011"/>
          </a:xfrm>
          <a:prstGeom prst="roundRect">
            <a:avLst>
              <a:gd name="adj" fmla="val 5377"/>
            </a:avLst>
          </a:prstGeom>
          <a:solidFill>
            <a:srgbClr val="FDF5F0"/>
          </a:solidFill>
          <a:ln w="8382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078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Adv. classifiers / predictor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6058E1A4-892D-7645-A3DB-BCDB189FF22A}"/>
              </a:ext>
            </a:extLst>
          </p:cNvPr>
          <p:cNvSpPr/>
          <p:nvPr/>
        </p:nvSpPr>
        <p:spPr>
          <a:xfrm>
            <a:off x="6825676" y="1744959"/>
            <a:ext cx="875906" cy="2837865"/>
          </a:xfrm>
          <a:prstGeom prst="roundRect">
            <a:avLst>
              <a:gd name="adj" fmla="val 8322"/>
            </a:avLst>
          </a:prstGeom>
          <a:solidFill>
            <a:srgbClr val="FFFAEC"/>
          </a:solidFill>
          <a:ln w="8382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078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Enc./</a:t>
            </a:r>
            <a:r>
              <a:rPr lang="en-US" sz="1078" dirty="0" err="1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dec.</a:t>
            </a:r>
            <a:r>
              <a:rPr lang="en-US" sz="1078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 loss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97927247-A726-2C40-9D36-3E4746BE667B}"/>
              </a:ext>
            </a:extLst>
          </p:cNvPr>
          <p:cNvSpPr/>
          <p:nvPr/>
        </p:nvSpPr>
        <p:spPr>
          <a:xfrm>
            <a:off x="7776365" y="1744959"/>
            <a:ext cx="813751" cy="2837865"/>
          </a:xfrm>
          <a:prstGeom prst="roundRect">
            <a:avLst>
              <a:gd name="adj" fmla="val 8322"/>
            </a:avLst>
          </a:prstGeom>
          <a:solidFill>
            <a:srgbClr val="FFFAEC"/>
          </a:solidFill>
          <a:ln w="8382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rtlCol="0" anchor="t"/>
          <a:lstStyle/>
          <a:p>
            <a:pPr algn="ctr"/>
            <a:r>
              <a:rPr lang="en-US" sz="1078" dirty="0" err="1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Discr</a:t>
            </a:r>
            <a:r>
              <a:rPr lang="en-US" sz="1078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. loss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6BFA17ED-9092-F149-A8D7-CDAB8D479878}"/>
              </a:ext>
            </a:extLst>
          </p:cNvPr>
          <p:cNvSpPr/>
          <p:nvPr/>
        </p:nvSpPr>
        <p:spPr>
          <a:xfrm>
            <a:off x="2786628" y="3626221"/>
            <a:ext cx="2833659" cy="420383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bIns="0" rtlCol="0" anchor="ctr"/>
          <a:lstStyle/>
          <a:p>
            <a:pPr>
              <a:lnSpc>
                <a:spcPct val="80000"/>
              </a:lnSpc>
            </a:pP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Attr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B230BF-0FD1-2E43-98F8-2A421120D588}"/>
              </a:ext>
            </a:extLst>
          </p:cNvPr>
          <p:cNvSpPr/>
          <p:nvPr/>
        </p:nvSpPr>
        <p:spPr>
          <a:xfrm>
            <a:off x="2786628" y="2658788"/>
            <a:ext cx="2833659" cy="440858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bIns="0" rtlCol="0" anchor="ctr"/>
          <a:lstStyle/>
          <a:p>
            <a:pPr>
              <a:lnSpc>
                <a:spcPct val="80000"/>
              </a:lnSpc>
            </a:pPr>
            <a:r>
              <a:rPr lang="en-US" sz="90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Identity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branch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D3DA68-D9A7-0843-90DC-5ACAE83B5779}"/>
              </a:ext>
            </a:extLst>
          </p:cNvPr>
          <p:cNvSpPr/>
          <p:nvPr/>
        </p:nvSpPr>
        <p:spPr>
          <a:xfrm>
            <a:off x="2432688" y="3211574"/>
            <a:ext cx="296851" cy="306611"/>
          </a:xfrm>
          <a:prstGeom prst="roundRect">
            <a:avLst/>
          </a:prstGeom>
          <a:ln w="8382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41" b="1" dirty="0">
                <a:latin typeface="LM Roman 10" pitchFamily="2" charset="77"/>
                <a:ea typeface="Palatino" pitchFamily="2" charset="77"/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1A6261-D4EF-594D-BCE8-E8518458506D}"/>
              </a:ext>
            </a:extLst>
          </p:cNvPr>
          <p:cNvSpPr/>
          <p:nvPr/>
        </p:nvSpPr>
        <p:spPr>
          <a:xfrm>
            <a:off x="3953786" y="2718323"/>
            <a:ext cx="248057" cy="3514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41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14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14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04E426-DD1E-504D-A7BD-8DCAF73DE370}"/>
              </a:ext>
            </a:extLst>
          </p:cNvPr>
          <p:cNvSpPr/>
          <p:nvPr/>
        </p:nvSpPr>
        <p:spPr>
          <a:xfrm>
            <a:off x="3953786" y="3650864"/>
            <a:ext cx="248057" cy="3514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41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141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41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820FBCF4-C5D7-E246-AAA0-BD11EC42694B}"/>
              </a:ext>
            </a:extLst>
          </p:cNvPr>
          <p:cNvSpPr/>
          <p:nvPr/>
        </p:nvSpPr>
        <p:spPr>
          <a:xfrm rot="5400000">
            <a:off x="3318307" y="2744809"/>
            <a:ext cx="393739" cy="298439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14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14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38633F2C-DC9B-B04B-8E49-2415E45F4175}"/>
              </a:ext>
            </a:extLst>
          </p:cNvPr>
          <p:cNvSpPr/>
          <p:nvPr/>
        </p:nvSpPr>
        <p:spPr>
          <a:xfrm rot="5400000">
            <a:off x="3336798" y="3677350"/>
            <a:ext cx="356758" cy="298439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14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4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6C43CB4-5D53-9841-986F-06B9F018A01F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3200557" y="2894029"/>
            <a:ext cx="165398" cy="470698"/>
          </a:xfrm>
          <a:prstGeom prst="curvedConnector3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53F20A-545F-F842-9350-6E0A6D1A2F45}"/>
              </a:ext>
            </a:extLst>
          </p:cNvPr>
          <p:cNvCxnSpPr>
            <a:cxnSpLocks/>
            <a:stCxn id="15" idx="0"/>
            <a:endCxn id="13" idx="1"/>
          </p:cNvCxnSpPr>
          <p:nvPr/>
        </p:nvCxnSpPr>
        <p:spPr>
          <a:xfrm flipV="1">
            <a:off x="3664396" y="2894028"/>
            <a:ext cx="289391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1E1CC-F985-6840-BB04-E6EA1731F422}"/>
              </a:ext>
            </a:extLst>
          </p:cNvPr>
          <p:cNvCxnSpPr>
            <a:cxnSpLocks/>
            <a:stCxn id="16" idx="0"/>
            <a:endCxn id="14" idx="1"/>
          </p:cNvCxnSpPr>
          <p:nvPr/>
        </p:nvCxnSpPr>
        <p:spPr>
          <a:xfrm flipV="1">
            <a:off x="3664395" y="3826569"/>
            <a:ext cx="289391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B95F1F72-385E-394C-96D4-EC6C8536D791}"/>
              </a:ext>
            </a:extLst>
          </p:cNvPr>
          <p:cNvSpPr/>
          <p:nvPr/>
        </p:nvSpPr>
        <p:spPr>
          <a:xfrm rot="16200000">
            <a:off x="4685087" y="3143242"/>
            <a:ext cx="467985" cy="436769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41" i="1" dirty="0">
                <a:latin typeface="LM Roman 10" pitchFamily="2" charset="77"/>
                <a:ea typeface="Palatino" pitchFamily="2" charset="77"/>
              </a:rPr>
              <a:t>D</a:t>
            </a:r>
            <a:endParaRPr lang="en-US" sz="114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1443F-943C-F645-BA1F-B2A2510CA1DD}"/>
              </a:ext>
            </a:extLst>
          </p:cNvPr>
          <p:cNvCxnSpPr>
            <a:cxnSpLocks/>
            <a:stCxn id="77" idx="3"/>
            <a:endCxn id="21" idx="0"/>
          </p:cNvCxnSpPr>
          <p:nvPr/>
        </p:nvCxnSpPr>
        <p:spPr>
          <a:xfrm flipV="1">
            <a:off x="4578628" y="3361622"/>
            <a:ext cx="122067" cy="67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C40D75-0732-C049-9A18-46BC743FF169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flipV="1">
            <a:off x="5137464" y="3361624"/>
            <a:ext cx="99524" cy="2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rapezoid 24">
            <a:extLst>
              <a:ext uri="{FF2B5EF4-FFF2-40B4-BE49-F238E27FC236}">
                <a16:creationId xmlns:a16="http://schemas.microsoft.com/office/drawing/2014/main" id="{2F8D1261-153C-984E-A42A-B11FC65FD0CF}"/>
              </a:ext>
            </a:extLst>
          </p:cNvPr>
          <p:cNvSpPr/>
          <p:nvPr/>
        </p:nvSpPr>
        <p:spPr>
          <a:xfrm rot="5400000">
            <a:off x="2795322" y="3193484"/>
            <a:ext cx="467985" cy="342485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1" i="1" dirty="0">
                <a:latin typeface="LM Roman 10" pitchFamily="2" charset="77"/>
                <a:ea typeface="Palatino" pitchFamily="2" charset="77"/>
              </a:rPr>
              <a:t>E</a:t>
            </a:r>
            <a:endParaRPr lang="en-US" sz="114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10F800-6A36-D842-9752-5F31011DDB67}"/>
              </a:ext>
            </a:extLst>
          </p:cNvPr>
          <p:cNvCxnSpPr>
            <a:cxnSpLocks/>
            <a:stCxn id="12" idx="3"/>
            <a:endCxn id="25" idx="2"/>
          </p:cNvCxnSpPr>
          <p:nvPr/>
        </p:nvCxnSpPr>
        <p:spPr>
          <a:xfrm flipV="1">
            <a:off x="2729538" y="3364727"/>
            <a:ext cx="128535" cy="154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E7167C8-5708-004D-B0F5-31A50A4CF0B4}"/>
                  </a:ext>
                </a:extLst>
              </p:cNvPr>
              <p:cNvSpPr/>
              <p:nvPr/>
            </p:nvSpPr>
            <p:spPr>
              <a:xfrm>
                <a:off x="6984947" y="2902526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E7167C8-5708-004D-B0F5-31A50A4CF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47" y="2902526"/>
                <a:ext cx="501391" cy="229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577AA93E-102A-174C-B063-1F110E2B6EE5}"/>
                  </a:ext>
                </a:extLst>
              </p:cNvPr>
              <p:cNvSpPr/>
              <p:nvPr/>
            </p:nvSpPr>
            <p:spPr>
              <a:xfrm>
                <a:off x="6984947" y="3582932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577AA93E-102A-174C-B063-1F110E2B6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47" y="3582932"/>
                <a:ext cx="501391" cy="229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rapezoid 47">
            <a:extLst>
              <a:ext uri="{FF2B5EF4-FFF2-40B4-BE49-F238E27FC236}">
                <a16:creationId xmlns:a16="http://schemas.microsoft.com/office/drawing/2014/main" id="{B6506417-E1AE-2748-82D1-EC17C8D9CA94}"/>
              </a:ext>
            </a:extLst>
          </p:cNvPr>
          <p:cNvSpPr/>
          <p:nvPr/>
        </p:nvSpPr>
        <p:spPr>
          <a:xfrm rot="5400000">
            <a:off x="4813348" y="2741936"/>
            <a:ext cx="225952" cy="304185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b="1" i="1" dirty="0">
                <a:latin typeface="LM Roman 10" pitchFamily="2" charset="77"/>
                <a:ea typeface="Palatino" pitchFamily="2" charset="77"/>
              </a:rPr>
              <a:t>W</a:t>
            </a:r>
            <a:r>
              <a:rPr lang="en-US" sz="1141" b="1" i="1" baseline="-25000" dirty="0">
                <a:latin typeface="LM Roman 10" pitchFamily="2" charset="77"/>
                <a:ea typeface="Palatino" pitchFamily="2" charset="77"/>
              </a:rPr>
              <a:t>y</a:t>
            </a:r>
            <a:endParaRPr lang="en-US" sz="1141" b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9A86AED7-B0F0-E143-BDAA-569FEFDCC5A8}"/>
              </a:ext>
            </a:extLst>
          </p:cNvPr>
          <p:cNvSpPr/>
          <p:nvPr/>
        </p:nvSpPr>
        <p:spPr>
          <a:xfrm rot="5400000">
            <a:off x="4806101" y="3676671"/>
            <a:ext cx="242016" cy="299793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b="1" i="1" dirty="0" err="1">
                <a:latin typeface="LM Roman 10" pitchFamily="2" charset="77"/>
                <a:ea typeface="Palatino" pitchFamily="2" charset="77"/>
              </a:rPr>
              <a:t>W</a:t>
            </a:r>
            <a:r>
              <a:rPr lang="en-US" sz="1141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41" b="1" baseline="-25000" dirty="0">
              <a:latin typeface="LM Roman 10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1D574C26-5D6B-354C-9EEA-5CE9521CE627}"/>
                  </a:ext>
                </a:extLst>
              </p:cNvPr>
              <p:cNvSpPr/>
              <p:nvPr/>
            </p:nvSpPr>
            <p:spPr>
              <a:xfrm>
                <a:off x="6381386" y="3877723"/>
                <a:ext cx="308970" cy="313660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14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41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adv</m:t>
                          </m:r>
                        </m:sub>
                      </m:sSub>
                    </m:oMath>
                  </m:oMathPara>
                </a14:m>
                <a:endParaRPr lang="en-US" sz="1141" i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1D574C26-5D6B-354C-9EEA-5CE9521CE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386" y="3877723"/>
                <a:ext cx="308970" cy="313660"/>
              </a:xfrm>
              <a:prstGeom prst="roundRect">
                <a:avLst/>
              </a:prstGeom>
              <a:blipFill>
                <a:blip r:embed="rId4"/>
                <a:stretch>
                  <a:fillRect r="-3704"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C0B14D55-3D97-0743-89DE-0006DD75148C}"/>
                  </a:ext>
                </a:extLst>
              </p:cNvPr>
              <p:cNvSpPr/>
              <p:nvPr/>
            </p:nvSpPr>
            <p:spPr>
              <a:xfrm>
                <a:off x="6984947" y="3923134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C0B14D55-3D97-0743-89DE-0006DD751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47" y="3923134"/>
                <a:ext cx="501391" cy="22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942E9A-8185-DE45-BD6B-F5CF89A1C106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6690356" y="4034551"/>
            <a:ext cx="294592" cy="3469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75AB46D1-EA96-2743-8E69-8D88B1A40AEE}"/>
                  </a:ext>
                </a:extLst>
              </p:cNvPr>
              <p:cNvSpPr/>
              <p:nvPr/>
            </p:nvSpPr>
            <p:spPr>
              <a:xfrm>
                <a:off x="6984947" y="2562323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75AB46D1-EA96-2743-8E69-8D88B1A40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47" y="2562323"/>
                <a:ext cx="501391" cy="229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B371DA2F-4CE5-914C-9E66-153A8AF1344A}"/>
                  </a:ext>
                </a:extLst>
              </p:cNvPr>
              <p:cNvSpPr/>
              <p:nvPr/>
            </p:nvSpPr>
            <p:spPr>
              <a:xfrm>
                <a:off x="6362607" y="2520382"/>
                <a:ext cx="308970" cy="313660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14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41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adv</m:t>
                          </m:r>
                        </m:sub>
                      </m:sSub>
                    </m:oMath>
                  </m:oMathPara>
                </a14:m>
                <a:endParaRPr lang="en-US" sz="1141" i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B371DA2F-4CE5-914C-9E66-153A8AF13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07" y="2520382"/>
                <a:ext cx="308970" cy="313660"/>
              </a:xfrm>
              <a:prstGeom prst="roundRect">
                <a:avLst/>
              </a:prstGeom>
              <a:blipFill>
                <a:blip r:embed="rId7"/>
                <a:stretch>
                  <a:fillRect r="-3846"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B0A06E-46A0-2947-A726-D261A56E26DB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6671577" y="2677210"/>
            <a:ext cx="313371" cy="1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rapezoid 53">
            <a:extLst>
              <a:ext uri="{FF2B5EF4-FFF2-40B4-BE49-F238E27FC236}">
                <a16:creationId xmlns:a16="http://schemas.microsoft.com/office/drawing/2014/main" id="{DD8D9C5B-3B3F-C249-BD09-2CED7906A8D2}"/>
              </a:ext>
            </a:extLst>
          </p:cNvPr>
          <p:cNvSpPr/>
          <p:nvPr/>
        </p:nvSpPr>
        <p:spPr>
          <a:xfrm rot="5400000">
            <a:off x="5911091" y="2467722"/>
            <a:ext cx="242016" cy="418976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i="1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C</a:t>
            </a:r>
            <a:r>
              <a:rPr lang="en-US" sz="1141" b="1" i="1" baseline="-250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z</a:t>
            </a:r>
            <a:endParaRPr lang="en-US" sz="1141" b="1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8" name="Trapezoid 97">
            <a:extLst>
              <a:ext uri="{FF2B5EF4-FFF2-40B4-BE49-F238E27FC236}">
                <a16:creationId xmlns:a16="http://schemas.microsoft.com/office/drawing/2014/main" id="{18EF5C3E-93EE-974A-910E-8DE9842E6BBE}"/>
              </a:ext>
            </a:extLst>
          </p:cNvPr>
          <p:cNvSpPr/>
          <p:nvPr/>
        </p:nvSpPr>
        <p:spPr>
          <a:xfrm rot="5400000">
            <a:off x="5937990" y="3821992"/>
            <a:ext cx="225952" cy="425114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i="1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C</a:t>
            </a:r>
            <a:r>
              <a:rPr lang="en-US" sz="1141" b="1" i="1" baseline="-25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y</a:t>
            </a:r>
            <a:endParaRPr lang="en-US" sz="1141" b="1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05D3BD-4E63-4148-9635-317E61AACE1D}"/>
                  </a:ext>
                </a:extLst>
              </p:cNvPr>
              <p:cNvSpPr/>
              <p:nvPr/>
            </p:nvSpPr>
            <p:spPr>
              <a:xfrm>
                <a:off x="6984947" y="3242729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rec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05D3BD-4E63-4148-9635-317E61AAC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47" y="3242729"/>
                <a:ext cx="501391" cy="229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2D0685-93DD-9445-A679-E6DD3EAD0A27}"/>
              </a:ext>
            </a:extLst>
          </p:cNvPr>
          <p:cNvCxnSpPr>
            <a:cxnSpLocks/>
            <a:stCxn id="23" idx="3"/>
            <a:endCxn id="55" idx="1"/>
          </p:cNvCxnSpPr>
          <p:nvPr/>
        </p:nvCxnSpPr>
        <p:spPr>
          <a:xfrm flipV="1">
            <a:off x="5552910" y="3357617"/>
            <a:ext cx="1432038" cy="4007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Curved Connector 37">
            <a:extLst>
              <a:ext uri="{FF2B5EF4-FFF2-40B4-BE49-F238E27FC236}">
                <a16:creationId xmlns:a16="http://schemas.microsoft.com/office/drawing/2014/main" id="{088127FC-476B-D642-AE9D-311931F3CF89}"/>
              </a:ext>
            </a:extLst>
          </p:cNvPr>
          <p:cNvCxnSpPr>
            <a:cxnSpLocks/>
            <a:stCxn id="98" idx="0"/>
            <a:endCxn id="39" idx="1"/>
          </p:cNvCxnSpPr>
          <p:nvPr/>
        </p:nvCxnSpPr>
        <p:spPr>
          <a:xfrm>
            <a:off x="6263523" y="4034550"/>
            <a:ext cx="117863" cy="1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37">
            <a:extLst>
              <a:ext uri="{FF2B5EF4-FFF2-40B4-BE49-F238E27FC236}">
                <a16:creationId xmlns:a16="http://schemas.microsoft.com/office/drawing/2014/main" id="{660B2699-7A38-1943-AA95-6BFFD0EEA2E6}"/>
              </a:ext>
            </a:extLst>
          </p:cNvPr>
          <p:cNvCxnSpPr>
            <a:cxnSpLocks/>
            <a:stCxn id="99" idx="0"/>
            <a:endCxn id="43" idx="1"/>
          </p:cNvCxnSpPr>
          <p:nvPr/>
        </p:nvCxnSpPr>
        <p:spPr>
          <a:xfrm>
            <a:off x="5077007" y="3826569"/>
            <a:ext cx="163458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37">
            <a:extLst>
              <a:ext uri="{FF2B5EF4-FFF2-40B4-BE49-F238E27FC236}">
                <a16:creationId xmlns:a16="http://schemas.microsoft.com/office/drawing/2014/main" id="{933834DA-515C-0A4D-8E44-C9D3E63A13DB}"/>
              </a:ext>
            </a:extLst>
          </p:cNvPr>
          <p:cNvCxnSpPr>
            <a:cxnSpLocks/>
            <a:stCxn id="54" idx="0"/>
            <a:endCxn id="52" idx="1"/>
          </p:cNvCxnSpPr>
          <p:nvPr/>
        </p:nvCxnSpPr>
        <p:spPr>
          <a:xfrm>
            <a:off x="6241587" y="2677208"/>
            <a:ext cx="121018" cy="3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Curved Connector 37">
            <a:extLst>
              <a:ext uri="{FF2B5EF4-FFF2-40B4-BE49-F238E27FC236}">
                <a16:creationId xmlns:a16="http://schemas.microsoft.com/office/drawing/2014/main" id="{A27EB589-A673-F04A-A121-F6241D8A8D1D}"/>
              </a:ext>
            </a:extLst>
          </p:cNvPr>
          <p:cNvCxnSpPr>
            <a:cxnSpLocks/>
            <a:stCxn id="48" idx="0"/>
            <a:endCxn id="34" idx="1"/>
          </p:cNvCxnSpPr>
          <p:nvPr/>
        </p:nvCxnSpPr>
        <p:spPr>
          <a:xfrm>
            <a:off x="5078417" y="2894027"/>
            <a:ext cx="162048" cy="0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82690C-D6C0-5645-8CF6-75853C858F02}"/>
              </a:ext>
            </a:extLst>
          </p:cNvPr>
          <p:cNvCxnSpPr>
            <a:cxnSpLocks/>
            <a:stCxn id="14" idx="3"/>
            <a:endCxn id="99" idx="2"/>
          </p:cNvCxnSpPr>
          <p:nvPr/>
        </p:nvCxnSpPr>
        <p:spPr>
          <a:xfrm>
            <a:off x="4201844" y="3826567"/>
            <a:ext cx="575370" cy="0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9A2E05F-BCC3-7544-8049-8E40722AF5DF}"/>
              </a:ext>
            </a:extLst>
          </p:cNvPr>
          <p:cNvCxnSpPr>
            <a:cxnSpLocks/>
            <a:stCxn id="13" idx="3"/>
            <a:endCxn id="48" idx="2"/>
          </p:cNvCxnSpPr>
          <p:nvPr/>
        </p:nvCxnSpPr>
        <p:spPr>
          <a:xfrm>
            <a:off x="4201845" y="2894028"/>
            <a:ext cx="572387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1AADDA1-1DA9-4643-BC40-6D135BC7355C}"/>
              </a:ext>
            </a:extLst>
          </p:cNvPr>
          <p:cNvSpPr/>
          <p:nvPr/>
        </p:nvSpPr>
        <p:spPr>
          <a:xfrm>
            <a:off x="4330571" y="3137525"/>
            <a:ext cx="248057" cy="449543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41" b="1" dirty="0">
                <a:latin typeface="LM Roman 10" pitchFamily="2" charset="77"/>
                <a:ea typeface="Palatino" pitchFamily="2" charset="77"/>
              </a:rPr>
              <a:t>h</a:t>
            </a:r>
            <a:endParaRPr lang="en-US" sz="1141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D350D0E5-845D-E645-94E9-ACC048F35641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4105572" y="3041973"/>
            <a:ext cx="197245" cy="252756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A7AA2B41-CE7F-744E-8E78-AFFC09DD6FE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115014" y="3435305"/>
            <a:ext cx="178362" cy="252757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E6AA2C22-B7E1-7C4C-A8CC-9AB74E5AB9A0}"/>
                  </a:ext>
                </a:extLst>
              </p:cNvPr>
              <p:cNvSpPr/>
              <p:nvPr/>
            </p:nvSpPr>
            <p:spPr>
              <a:xfrm>
                <a:off x="7850141" y="3762151"/>
                <a:ext cx="501391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E6AA2C22-B7E1-7C4C-A8CC-9AB74E5AB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141" y="3762151"/>
                <a:ext cx="501391" cy="229775"/>
              </a:xfrm>
              <a:prstGeom prst="roundRect">
                <a:avLst/>
              </a:prstGeom>
              <a:blipFill>
                <a:blip r:embed="rId9"/>
                <a:stretch>
                  <a:fillRect l="-2381"/>
                </a:stretch>
              </a:blipFill>
              <a:ln w="8382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C40A2BAB-DCF7-9641-95D5-C1110C885D50}"/>
                  </a:ext>
                </a:extLst>
              </p:cNvPr>
              <p:cNvSpPr/>
              <p:nvPr/>
            </p:nvSpPr>
            <p:spPr>
              <a:xfrm>
                <a:off x="7850141" y="2726595"/>
                <a:ext cx="501391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C40A2BAB-DCF7-9641-95D5-C1110C885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141" y="2726595"/>
                <a:ext cx="501391" cy="229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8382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09D3CD63-2103-9A4E-9E89-22C70F3F1DA1}"/>
              </a:ext>
            </a:extLst>
          </p:cNvPr>
          <p:cNvSpPr/>
          <p:nvPr/>
        </p:nvSpPr>
        <p:spPr>
          <a:xfrm>
            <a:off x="4206735" y="2679159"/>
            <a:ext cx="1619625" cy="162060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EAA4348E-D263-2E44-8828-D9500B07B248}"/>
              </a:ext>
            </a:extLst>
          </p:cNvPr>
          <p:cNvSpPr/>
          <p:nvPr/>
        </p:nvSpPr>
        <p:spPr>
          <a:xfrm flipV="1">
            <a:off x="4208370" y="3877038"/>
            <a:ext cx="1619625" cy="14987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6FEF17AB-0DF8-6549-9405-41C927C2A612}"/>
              </a:ext>
            </a:extLst>
          </p:cNvPr>
          <p:cNvCxnSpPr>
            <a:cxnSpLocks/>
            <a:stCxn id="25" idx="0"/>
            <a:endCxn id="16" idx="2"/>
          </p:cNvCxnSpPr>
          <p:nvPr/>
        </p:nvCxnSpPr>
        <p:spPr>
          <a:xfrm>
            <a:off x="3200559" y="3364725"/>
            <a:ext cx="165398" cy="461843"/>
          </a:xfrm>
          <a:prstGeom prst="curvedConnector3">
            <a:avLst>
              <a:gd name="adj1" fmla="val 50000"/>
            </a:avLst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Freeform 107">
            <a:extLst>
              <a:ext uri="{FF2B5EF4-FFF2-40B4-BE49-F238E27FC236}">
                <a16:creationId xmlns:a16="http://schemas.microsoft.com/office/drawing/2014/main" id="{28A050D7-2D41-3045-B894-47E3EA05E4E0}"/>
              </a:ext>
            </a:extLst>
          </p:cNvPr>
          <p:cNvSpPr/>
          <p:nvPr/>
        </p:nvSpPr>
        <p:spPr>
          <a:xfrm>
            <a:off x="5541836" y="3704558"/>
            <a:ext cx="1439058" cy="123762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421100E5-58BA-E44C-8BF0-1C2E664E6AC4}"/>
              </a:ext>
            </a:extLst>
          </p:cNvPr>
          <p:cNvSpPr/>
          <p:nvPr/>
        </p:nvSpPr>
        <p:spPr>
          <a:xfrm flipV="1">
            <a:off x="5541836" y="2877560"/>
            <a:ext cx="1439058" cy="131172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0C113EE1-C520-5E47-90F8-3CD323E3D1AF}"/>
              </a:ext>
            </a:extLst>
          </p:cNvPr>
          <p:cNvSpPr/>
          <p:nvPr/>
        </p:nvSpPr>
        <p:spPr>
          <a:xfrm>
            <a:off x="6690355" y="3883100"/>
            <a:ext cx="1165631" cy="8643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6FC8071C-5177-B544-9921-8517DFD3BE77}"/>
              </a:ext>
            </a:extLst>
          </p:cNvPr>
          <p:cNvSpPr/>
          <p:nvPr/>
        </p:nvSpPr>
        <p:spPr>
          <a:xfrm flipV="1">
            <a:off x="6671577" y="2731991"/>
            <a:ext cx="1178566" cy="10927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BA6DE5E-A71C-D548-8F85-5D3EC41A7C85}"/>
                  </a:ext>
                </a:extLst>
              </p:cNvPr>
              <p:cNvSpPr/>
              <p:nvPr/>
            </p:nvSpPr>
            <p:spPr>
              <a:xfrm>
                <a:off x="5236988" y="3208317"/>
                <a:ext cx="315920" cy="306611"/>
              </a:xfrm>
              <a:prstGeom prst="roundRect">
                <a:avLst/>
              </a:prstGeom>
              <a:solidFill>
                <a:srgbClr val="47AE7A"/>
              </a:solidFill>
              <a:ln w="8382">
                <a:solidFill>
                  <a:srgbClr val="36855D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647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114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BA6DE5E-A71C-D548-8F85-5D3EC41A7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988" y="3208317"/>
                <a:ext cx="315920" cy="30661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8382">
                <a:solidFill>
                  <a:srgbClr val="36855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D88B93E-C7DC-BB44-818E-8ECA4C9A957F}"/>
                  </a:ext>
                </a:extLst>
              </p:cNvPr>
              <p:cNvSpPr/>
              <p:nvPr/>
            </p:nvSpPr>
            <p:spPr>
              <a:xfrm>
                <a:off x="5240463" y="2737198"/>
                <a:ext cx="308971" cy="313660"/>
              </a:xfrm>
              <a:prstGeom prst="roundRect">
                <a:avLst/>
              </a:prstGeom>
              <a:solidFill>
                <a:srgbClr val="47AE7A"/>
              </a:solidFill>
              <a:ln w="8382">
                <a:solidFill>
                  <a:srgbClr val="36855D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68471" tIns="22824" rIns="22824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1141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D88B93E-C7DC-BB44-818E-8ECA4C9A9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3" y="2737198"/>
                <a:ext cx="308971" cy="31366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8382">
                <a:solidFill>
                  <a:srgbClr val="36855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691F272-396B-3348-8A03-5D8BDBD8A22F}"/>
                  </a:ext>
                </a:extLst>
              </p:cNvPr>
              <p:cNvSpPr/>
              <p:nvPr/>
            </p:nvSpPr>
            <p:spPr>
              <a:xfrm>
                <a:off x="5240465" y="3669739"/>
                <a:ext cx="308970" cy="313660"/>
              </a:xfrm>
              <a:prstGeom prst="roundRect">
                <a:avLst/>
              </a:prstGeom>
              <a:solidFill>
                <a:srgbClr val="47AE7A"/>
              </a:solidFill>
              <a:ln w="8382">
                <a:solidFill>
                  <a:srgbClr val="36855D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acc>
                    </m:oMath>
                  </m:oMathPara>
                </a14:m>
                <a:endParaRPr lang="en-US" sz="1141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691F272-396B-3348-8A03-5D8BDBD8A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5" y="3669739"/>
                <a:ext cx="308970" cy="31366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8382">
                <a:solidFill>
                  <a:srgbClr val="36855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rapezoid 62">
            <a:extLst>
              <a:ext uri="{FF2B5EF4-FFF2-40B4-BE49-F238E27FC236}">
                <a16:creationId xmlns:a16="http://schemas.microsoft.com/office/drawing/2014/main" id="{C5C4A93F-D936-0D40-9CC3-E1FB874FBA2A}"/>
              </a:ext>
            </a:extLst>
          </p:cNvPr>
          <p:cNvSpPr/>
          <p:nvPr/>
        </p:nvSpPr>
        <p:spPr>
          <a:xfrm rot="5400000">
            <a:off x="5909166" y="2110375"/>
            <a:ext cx="242016" cy="418976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i="1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U</a:t>
            </a:r>
            <a:r>
              <a:rPr lang="en-US" sz="1141" b="1" i="1" baseline="-250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z</a:t>
            </a:r>
            <a:endParaRPr lang="en-US" sz="1141" b="1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4" name="Trapezoid 63">
            <a:extLst>
              <a:ext uri="{FF2B5EF4-FFF2-40B4-BE49-F238E27FC236}">
                <a16:creationId xmlns:a16="http://schemas.microsoft.com/office/drawing/2014/main" id="{3127D517-4E8A-1344-BC89-059DB1D349C0}"/>
              </a:ext>
            </a:extLst>
          </p:cNvPr>
          <p:cNvSpPr/>
          <p:nvPr/>
        </p:nvSpPr>
        <p:spPr>
          <a:xfrm rot="5400000">
            <a:off x="5941601" y="4178035"/>
            <a:ext cx="225952" cy="425114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i="1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U</a:t>
            </a:r>
            <a:r>
              <a:rPr lang="en-US" sz="1141" b="1" i="1" baseline="-250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y</a:t>
            </a:r>
            <a:endParaRPr lang="en-US" sz="1141" b="1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21AD5E20-4C8F-904E-9D77-B018BC8F0BE5}"/>
              </a:ext>
            </a:extLst>
          </p:cNvPr>
          <p:cNvSpPr/>
          <p:nvPr/>
        </p:nvSpPr>
        <p:spPr>
          <a:xfrm>
            <a:off x="4201062" y="2344784"/>
            <a:ext cx="1619625" cy="469871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296462C-FCB4-3146-BE48-EAA301266A5E}"/>
              </a:ext>
            </a:extLst>
          </p:cNvPr>
          <p:cNvSpPr/>
          <p:nvPr/>
        </p:nvSpPr>
        <p:spPr>
          <a:xfrm flipV="1">
            <a:off x="4205951" y="3907914"/>
            <a:ext cx="1632834" cy="479466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85516B9-CB8A-734C-A07C-1AD45F872DDB}"/>
                  </a:ext>
                </a:extLst>
              </p:cNvPr>
              <p:cNvSpPr/>
              <p:nvPr/>
            </p:nvSpPr>
            <p:spPr>
              <a:xfrm>
                <a:off x="6375074" y="2189332"/>
                <a:ext cx="308970" cy="269746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41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41" b="1" dirty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</m:acc>
                  </m:oMath>
                </a14:m>
                <a:r>
                  <a:rPr lang="en-US" sz="1141" b="1" i="1" baseline="-25000" dirty="0" err="1">
                    <a:latin typeface="Palatino" pitchFamily="2" charset="77"/>
                    <a:ea typeface="Palatino" pitchFamily="2" charset="77"/>
                  </a:rPr>
                  <a:t>z</a:t>
                </a:r>
                <a:endParaRPr lang="en-US" sz="1141" b="1" i="1" baseline="-250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85516B9-CB8A-734C-A07C-1AD45F872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74" y="2189332"/>
                <a:ext cx="308970" cy="269746"/>
              </a:xfrm>
              <a:prstGeom prst="roundRect">
                <a:avLst/>
              </a:prstGeom>
              <a:blipFill>
                <a:blip r:embed="rId14"/>
                <a:stretch>
                  <a:fillRect b="-8333"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DACFCA33-581D-7B44-BB84-AD9833C5AAF8}"/>
                  </a:ext>
                </a:extLst>
              </p:cNvPr>
              <p:cNvSpPr/>
              <p:nvPr/>
            </p:nvSpPr>
            <p:spPr>
              <a:xfrm>
                <a:off x="6378877" y="4252115"/>
                <a:ext cx="308970" cy="269746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41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41" b="1" dirty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</m:acc>
                  </m:oMath>
                </a14:m>
                <a:r>
                  <a:rPr lang="en-US" sz="1141" b="1" i="1" baseline="-25000" dirty="0" err="1">
                    <a:latin typeface="Palatino" pitchFamily="2" charset="77"/>
                    <a:ea typeface="Palatino" pitchFamily="2" charset="77"/>
                  </a:rPr>
                  <a:t>z</a:t>
                </a:r>
                <a:endParaRPr lang="en-US" sz="1141" b="1" i="1" baseline="-250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DACFCA33-581D-7B44-BB84-AD9833C5A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877" y="4252115"/>
                <a:ext cx="308970" cy="269746"/>
              </a:xfrm>
              <a:prstGeom prst="roundRect">
                <a:avLst/>
              </a:prstGeom>
              <a:blipFill>
                <a:blip r:embed="rId15"/>
                <a:stretch>
                  <a:fillRect b="-13043"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Curved Connector 37">
            <a:extLst>
              <a:ext uri="{FF2B5EF4-FFF2-40B4-BE49-F238E27FC236}">
                <a16:creationId xmlns:a16="http://schemas.microsoft.com/office/drawing/2014/main" id="{53F787E3-316A-A944-825E-57045C5CBA35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6272153" y="4386988"/>
            <a:ext cx="106722" cy="0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37">
            <a:extLst>
              <a:ext uri="{FF2B5EF4-FFF2-40B4-BE49-F238E27FC236}">
                <a16:creationId xmlns:a16="http://schemas.microsoft.com/office/drawing/2014/main" id="{75F2E442-DADD-FA4B-A48A-29DBA855C0B2}"/>
              </a:ext>
            </a:extLst>
          </p:cNvPr>
          <p:cNvCxnSpPr>
            <a:cxnSpLocks/>
            <a:stCxn id="63" idx="0"/>
            <a:endCxn id="69" idx="1"/>
          </p:cNvCxnSpPr>
          <p:nvPr/>
        </p:nvCxnSpPr>
        <p:spPr>
          <a:xfrm>
            <a:off x="6239663" y="2319862"/>
            <a:ext cx="135411" cy="4343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C7C4D882-CBF3-6A42-A5CA-B5FC819FA059}"/>
                  </a:ext>
                </a:extLst>
              </p:cNvPr>
              <p:cNvSpPr/>
              <p:nvPr/>
            </p:nvSpPr>
            <p:spPr>
              <a:xfrm>
                <a:off x="6992157" y="4305144"/>
                <a:ext cx="658000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UAI</m:t>
                          </m:r>
                          <m: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C7C4D882-CBF3-6A42-A5CA-B5FC819FA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157" y="4305144"/>
                <a:ext cx="658000" cy="229775"/>
              </a:xfrm>
              <a:prstGeom prst="roundRect">
                <a:avLst/>
              </a:prstGeom>
              <a:blipFill>
                <a:blip r:embed="rId16"/>
                <a:stretch>
                  <a:fillRect l="-5660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8E2AD57-C8A3-6D45-B532-C51D06FFECDB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6697563" y="4416561"/>
            <a:ext cx="294592" cy="3469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783F3790-15EB-644A-9336-FB519BDEEDDE}"/>
                  </a:ext>
                </a:extLst>
              </p:cNvPr>
              <p:cNvSpPr/>
              <p:nvPr/>
            </p:nvSpPr>
            <p:spPr>
              <a:xfrm>
                <a:off x="7857351" y="4144161"/>
                <a:ext cx="658000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UAI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783F3790-15EB-644A-9336-FB519BDEE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351" y="4144161"/>
                <a:ext cx="658000" cy="229775"/>
              </a:xfrm>
              <a:prstGeom prst="roundRect">
                <a:avLst/>
              </a:prstGeom>
              <a:blipFill>
                <a:blip r:embed="rId17"/>
                <a:stretch>
                  <a:fillRect l="-5556"/>
                </a:stretch>
              </a:blipFill>
              <a:ln w="8382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Freeform 100">
            <a:extLst>
              <a:ext uri="{FF2B5EF4-FFF2-40B4-BE49-F238E27FC236}">
                <a16:creationId xmlns:a16="http://schemas.microsoft.com/office/drawing/2014/main" id="{94C23D48-F1E1-4D49-B923-EEA0F573E792}"/>
              </a:ext>
            </a:extLst>
          </p:cNvPr>
          <p:cNvSpPr/>
          <p:nvPr/>
        </p:nvSpPr>
        <p:spPr>
          <a:xfrm>
            <a:off x="6697564" y="4265110"/>
            <a:ext cx="1165631" cy="8643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E5D0255B-0496-984B-A954-CC272CA17CFE}"/>
                  </a:ext>
                </a:extLst>
              </p:cNvPr>
              <p:cNvSpPr/>
              <p:nvPr/>
            </p:nvSpPr>
            <p:spPr>
              <a:xfrm>
                <a:off x="6997414" y="2165578"/>
                <a:ext cx="652742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UAI</m:t>
                          </m:r>
                          <m: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E5D0255B-0496-984B-A954-CC272CA17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14" y="2165578"/>
                <a:ext cx="652742" cy="229775"/>
              </a:xfrm>
              <a:prstGeom prst="roundRect">
                <a:avLst/>
              </a:prstGeom>
              <a:blipFill>
                <a:blip r:embed="rId18"/>
                <a:stretch>
                  <a:fillRect l="-3774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F7D742F-DB40-5B43-B6C0-9A2C6F3AC26B}"/>
              </a:ext>
            </a:extLst>
          </p:cNvPr>
          <p:cNvCxnSpPr>
            <a:cxnSpLocks/>
            <a:endCxn id="102" idx="1"/>
          </p:cNvCxnSpPr>
          <p:nvPr/>
        </p:nvCxnSpPr>
        <p:spPr>
          <a:xfrm flipV="1">
            <a:off x="6684042" y="2280465"/>
            <a:ext cx="313371" cy="1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768DC79C-11E4-A74E-B81A-CAEC15407F94}"/>
                  </a:ext>
                </a:extLst>
              </p:cNvPr>
              <p:cNvSpPr/>
              <p:nvPr/>
            </p:nvSpPr>
            <p:spPr>
              <a:xfrm>
                <a:off x="7862609" y="2329850"/>
                <a:ext cx="652742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UAI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768DC79C-11E4-A74E-B81A-CAEC15407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609" y="2329850"/>
                <a:ext cx="652742" cy="229775"/>
              </a:xfrm>
              <a:prstGeom prst="roundRect">
                <a:avLst/>
              </a:prstGeom>
              <a:blipFill>
                <a:blip r:embed="rId19"/>
                <a:stretch>
                  <a:fillRect l="-5556"/>
                </a:stretch>
              </a:blipFill>
              <a:ln w="8382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Freeform 115">
            <a:extLst>
              <a:ext uri="{FF2B5EF4-FFF2-40B4-BE49-F238E27FC236}">
                <a16:creationId xmlns:a16="http://schemas.microsoft.com/office/drawing/2014/main" id="{95C47C10-078F-C849-9F7B-1D26B9E81766}"/>
              </a:ext>
            </a:extLst>
          </p:cNvPr>
          <p:cNvSpPr/>
          <p:nvPr/>
        </p:nvSpPr>
        <p:spPr>
          <a:xfrm flipV="1">
            <a:off x="6684044" y="2335246"/>
            <a:ext cx="1178566" cy="10927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A27291-85F1-9943-869D-E4D28CF423D7}"/>
              </a:ext>
            </a:extLst>
          </p:cNvPr>
          <p:cNvSpPr/>
          <p:nvPr/>
        </p:nvSpPr>
        <p:spPr>
          <a:xfrm>
            <a:off x="4543064" y="3774774"/>
            <a:ext cx="95100" cy="95100"/>
          </a:xfrm>
          <a:prstGeom prst="ellipse">
            <a:avLst/>
          </a:prstGeom>
          <a:ln w="8382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B3F84A-AEE7-8044-AD05-36EE8D48DF47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4532273" y="3869874"/>
            <a:ext cx="58340" cy="546689"/>
          </a:xfrm>
          <a:prstGeom prst="straightConnector1">
            <a:avLst/>
          </a:prstGeom>
          <a:ln w="8382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A4C84A0-B3F6-224B-B2D4-96A26A799AF8}"/>
              </a:ext>
            </a:extLst>
          </p:cNvPr>
          <p:cNvSpPr txBox="1"/>
          <p:nvPr/>
        </p:nvSpPr>
        <p:spPr>
          <a:xfrm>
            <a:off x="3998509" y="4390594"/>
            <a:ext cx="1731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Palatino" pitchFamily="2" charset="77"/>
                <a:ea typeface="Palatino" pitchFamily="2" charset="77"/>
              </a:rPr>
              <a:t>Optional gradient blocking</a:t>
            </a:r>
          </a:p>
          <a:p>
            <a:r>
              <a:rPr lang="en-US" sz="1000" dirty="0">
                <a:latin typeface="Palatino" pitchFamily="2" charset="77"/>
                <a:ea typeface="Palatino" pitchFamily="2" charset="77"/>
              </a:rPr>
              <a:t>for models without </a:t>
            </a:r>
            <a:r>
              <a:rPr lang="en-US" sz="1000" b="1" dirty="0">
                <a:latin typeface="Palatino" pitchFamily="2" charset="77"/>
                <a:ea typeface="Palatino" pitchFamily="2" charset="77"/>
              </a:rPr>
              <a:t>z</a:t>
            </a:r>
            <a:r>
              <a:rPr lang="en-US" sz="1000" dirty="0">
                <a:latin typeface="Palatino" pitchFamily="2" charset="77"/>
                <a:ea typeface="Palatino" pitchFamily="2" charset="77"/>
              </a:rPr>
              <a:t> labels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7F58ACD-BEA3-3C4D-A489-76711750A501}"/>
              </a:ext>
            </a:extLst>
          </p:cNvPr>
          <p:cNvCxnSpPr>
            <a:cxnSpLocks/>
          </p:cNvCxnSpPr>
          <p:nvPr/>
        </p:nvCxnSpPr>
        <p:spPr>
          <a:xfrm>
            <a:off x="5187228" y="1961681"/>
            <a:ext cx="651181" cy="254226"/>
          </a:xfrm>
          <a:prstGeom prst="straightConnector1">
            <a:avLst/>
          </a:prstGeom>
          <a:ln w="8382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0BA7D47-F6C5-924F-B813-4323D97E8D40}"/>
              </a:ext>
            </a:extLst>
          </p:cNvPr>
          <p:cNvSpPr txBox="1"/>
          <p:nvPr/>
        </p:nvSpPr>
        <p:spPr>
          <a:xfrm>
            <a:off x="3521564" y="1738148"/>
            <a:ext cx="166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Palatino" pitchFamily="2" charset="77"/>
                <a:ea typeface="Palatino" pitchFamily="2" charset="77"/>
              </a:rPr>
              <a:t>UAI predictor of opposite latent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1136FC-475D-1441-8C69-0D95C58386CF}"/>
              </a:ext>
            </a:extLst>
          </p:cNvPr>
          <p:cNvSpPr txBox="1"/>
          <p:nvPr/>
        </p:nvSpPr>
        <p:spPr>
          <a:xfrm rot="16200000">
            <a:off x="8680458" y="1836053"/>
            <a:ext cx="461986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UAI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10A464-4F4E-9449-85F6-DF6CB175522C}"/>
              </a:ext>
            </a:extLst>
          </p:cNvPr>
          <p:cNvSpPr txBox="1"/>
          <p:nvPr/>
        </p:nvSpPr>
        <p:spPr>
          <a:xfrm rot="16200000">
            <a:off x="8119131" y="1518971"/>
            <a:ext cx="1186543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 err="1">
                <a:latin typeface="Palatino" pitchFamily="2" charset="77"/>
                <a:ea typeface="Palatino" pitchFamily="2" charset="77"/>
              </a:rPr>
              <a:t>HybridNet</a:t>
            </a:r>
            <a:r>
              <a:rPr lang="en-US" sz="1141" dirty="0">
                <a:latin typeface="Palatino" pitchFamily="2" charset="77"/>
                <a:ea typeface="Palatino" pitchFamily="2" charset="77"/>
              </a:rPr>
              <a:t>-like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6FB389C-7456-E445-91E2-67A8F7AB508C}"/>
              </a:ext>
            </a:extLst>
          </p:cNvPr>
          <p:cNvSpPr txBox="1"/>
          <p:nvPr/>
        </p:nvSpPr>
        <p:spPr>
          <a:xfrm rot="16200000">
            <a:off x="8786534" y="1756538"/>
            <a:ext cx="647934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MTAN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40F454ED-40A9-BE4C-9D9A-DD90D32698AF}"/>
              </a:ext>
            </a:extLst>
          </p:cNvPr>
          <p:cNvSpPr/>
          <p:nvPr/>
        </p:nvSpPr>
        <p:spPr>
          <a:xfrm>
            <a:off x="3643866" y="3212733"/>
            <a:ext cx="296851" cy="306611"/>
          </a:xfrm>
          <a:prstGeom prst="roundRect">
            <a:avLst/>
          </a:prstGeom>
          <a:ln w="8382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41" b="1" dirty="0">
                <a:latin typeface="LM Roman 10" pitchFamily="2" charset="77"/>
                <a:ea typeface="Palatino" pitchFamily="2" charset="77"/>
              </a:rPr>
              <a:t>z</a:t>
            </a:r>
          </a:p>
        </p:txBody>
      </p:sp>
      <p:cxnSp>
        <p:nvCxnSpPr>
          <p:cNvPr id="124" name="Curved Connector 123">
            <a:extLst>
              <a:ext uri="{FF2B5EF4-FFF2-40B4-BE49-F238E27FC236}">
                <a16:creationId xmlns:a16="http://schemas.microsoft.com/office/drawing/2014/main" id="{06BD20D2-BFB8-EE47-9083-D32A14D21CF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3940716" y="3366039"/>
            <a:ext cx="394100" cy="72414"/>
          </a:xfrm>
          <a:prstGeom prst="curvedConnector3">
            <a:avLst>
              <a:gd name="adj1" fmla="val 50000"/>
            </a:avLst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00441F0-60D6-9C47-A281-40E905F8334C}"/>
              </a:ext>
            </a:extLst>
          </p:cNvPr>
          <p:cNvSpPr/>
          <p:nvPr/>
        </p:nvSpPr>
        <p:spPr>
          <a:xfrm>
            <a:off x="4047548" y="3371261"/>
            <a:ext cx="203431" cy="186629"/>
          </a:xfrm>
          <a:prstGeom prst="ellipse">
            <a:avLst/>
          </a:prstGeom>
          <a:ln w="8382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latin typeface="Palatino" pitchFamily="2" charset="77"/>
                <a:ea typeface="Palatino" pitchFamily="2" charset="77"/>
              </a:rPr>
              <a:t>OR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5A9E36C-80DB-0940-8B4F-E5A18DF1FA22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3231909" y="3464575"/>
            <a:ext cx="815639" cy="922414"/>
          </a:xfrm>
          <a:prstGeom prst="straightConnector1">
            <a:avLst/>
          </a:prstGeom>
          <a:ln w="8382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E715C21-EFC3-1741-B08F-FA5C2E83CFE8}"/>
              </a:ext>
            </a:extLst>
          </p:cNvPr>
          <p:cNvSpPr txBox="1"/>
          <p:nvPr/>
        </p:nvSpPr>
        <p:spPr>
          <a:xfrm>
            <a:off x="2416547" y="4392151"/>
            <a:ext cx="1530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Palatino" pitchFamily="2" charset="77"/>
                <a:ea typeface="Palatino" pitchFamily="2" charset="77"/>
              </a:rPr>
              <a:t>Optional replacement of </a:t>
            </a:r>
            <a:r>
              <a:rPr lang="en-US" sz="1000" b="1" dirty="0" err="1">
                <a:latin typeface="Palatino" pitchFamily="2" charset="77"/>
                <a:ea typeface="Palatino" pitchFamily="2" charset="77"/>
              </a:rPr>
              <a:t>h</a:t>
            </a:r>
            <a:r>
              <a:rPr lang="en-US" sz="1000" b="1" i="1" baseline="-25000" dirty="0" err="1">
                <a:latin typeface="Palatino" pitchFamily="2" charset="77"/>
                <a:ea typeface="Palatino" pitchFamily="2" charset="77"/>
              </a:rPr>
              <a:t>z</a:t>
            </a:r>
            <a:r>
              <a:rPr lang="en-US" sz="1000" b="1" i="1" baseline="-25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1000" dirty="0">
                <a:latin typeface="Palatino" pitchFamily="2" charset="77"/>
                <a:ea typeface="Palatino" pitchFamily="2" charset="77"/>
              </a:rPr>
              <a:t>by </a:t>
            </a:r>
            <a:r>
              <a:rPr lang="en-US" sz="1000" b="1" dirty="0">
                <a:latin typeface="Palatino" pitchFamily="2" charset="77"/>
                <a:ea typeface="Palatino" pitchFamily="2" charset="77"/>
              </a:rPr>
              <a:t>z</a:t>
            </a:r>
            <a:r>
              <a:rPr lang="en-US" sz="1000" dirty="0">
                <a:latin typeface="Palatino" pitchFamily="2" charset="77"/>
                <a:ea typeface="Palatino" pitchFamily="2" charset="77"/>
              </a:rPr>
              <a:t> as input of </a:t>
            </a:r>
            <a:r>
              <a:rPr lang="en-US" sz="1000" i="1" dirty="0">
                <a:latin typeface="Palatino" pitchFamily="2" charset="77"/>
                <a:ea typeface="Palatino" pitchFamily="2" charset="77"/>
              </a:rPr>
              <a:t>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FC142F0-A818-C848-8A10-4A690EDEB18A}"/>
              </a:ext>
            </a:extLst>
          </p:cNvPr>
          <p:cNvSpPr txBox="1"/>
          <p:nvPr/>
        </p:nvSpPr>
        <p:spPr>
          <a:xfrm rot="16200000">
            <a:off x="9254361" y="1825972"/>
            <a:ext cx="508473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Ours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FBD9CD8-B061-8741-8D7B-D5B132CDFA2E}"/>
              </a:ext>
            </a:extLst>
          </p:cNvPr>
          <p:cNvSpPr/>
          <p:nvPr/>
        </p:nvSpPr>
        <p:spPr>
          <a:xfrm>
            <a:off x="9514473" y="5384055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C426BC-7824-0448-B364-59947A63F945}"/>
              </a:ext>
            </a:extLst>
          </p:cNvPr>
          <p:cNvSpPr txBox="1"/>
          <p:nvPr/>
        </p:nvSpPr>
        <p:spPr>
          <a:xfrm>
            <a:off x="6317788" y="5306634"/>
            <a:ext cx="3166439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100" dirty="0">
                <a:latin typeface="Palatino" pitchFamily="2" charset="77"/>
                <a:ea typeface="Palatino" pitchFamily="2" charset="77"/>
              </a:rPr>
              <a:t>Trained to obtain metric (accuracy or disentangling) has no impact on the model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BFBD110-414E-964D-AC6D-4FE0C2A98D19}"/>
              </a:ext>
            </a:extLst>
          </p:cNvPr>
          <p:cNvSpPr/>
          <p:nvPr/>
        </p:nvSpPr>
        <p:spPr>
          <a:xfrm>
            <a:off x="9514473" y="516547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66038F7-A4A7-B548-9D81-EDA6F6C2D164}"/>
              </a:ext>
            </a:extLst>
          </p:cNvPr>
          <p:cNvSpPr txBox="1"/>
          <p:nvPr/>
        </p:nvSpPr>
        <p:spPr>
          <a:xfrm>
            <a:off x="7629230" y="5076833"/>
            <a:ext cx="1854996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41" dirty="0">
                <a:latin typeface="Palatino" pitchFamily="2" charset="77"/>
                <a:ea typeface="Palatino" pitchFamily="2" charset="77"/>
              </a:rPr>
              <a:t>Used as part of the model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51D0252-0298-6542-8D41-C582868C77DE}"/>
              </a:ext>
            </a:extLst>
          </p:cNvPr>
          <p:cNvCxnSpPr>
            <a:cxnSpLocks/>
          </p:cNvCxnSpPr>
          <p:nvPr/>
        </p:nvCxnSpPr>
        <p:spPr>
          <a:xfrm>
            <a:off x="7650154" y="2276436"/>
            <a:ext cx="1895551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8A7D5F1-8ADF-5C4B-9D44-0ECB4DB5E0DA}"/>
              </a:ext>
            </a:extLst>
          </p:cNvPr>
          <p:cNvCxnSpPr>
            <a:cxnSpLocks/>
          </p:cNvCxnSpPr>
          <p:nvPr/>
        </p:nvCxnSpPr>
        <p:spPr>
          <a:xfrm>
            <a:off x="8515349" y="2443938"/>
            <a:ext cx="1030356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A986FD1-F7C7-EF43-A4FB-98033F86A605}"/>
              </a:ext>
            </a:extLst>
          </p:cNvPr>
          <p:cNvCxnSpPr>
            <a:cxnSpLocks/>
          </p:cNvCxnSpPr>
          <p:nvPr/>
        </p:nvCxnSpPr>
        <p:spPr>
          <a:xfrm>
            <a:off x="7481466" y="2662923"/>
            <a:ext cx="2064239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6FF9182-E9A2-B348-9BDE-DFBACD3437E4}"/>
              </a:ext>
            </a:extLst>
          </p:cNvPr>
          <p:cNvCxnSpPr>
            <a:cxnSpLocks/>
          </p:cNvCxnSpPr>
          <p:nvPr/>
        </p:nvCxnSpPr>
        <p:spPr>
          <a:xfrm>
            <a:off x="8346661" y="2830939"/>
            <a:ext cx="1199044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639B805D-DB87-2541-B90A-5ECEE4ABBF2C}"/>
              </a:ext>
            </a:extLst>
          </p:cNvPr>
          <p:cNvCxnSpPr>
            <a:cxnSpLocks/>
          </p:cNvCxnSpPr>
          <p:nvPr/>
        </p:nvCxnSpPr>
        <p:spPr>
          <a:xfrm>
            <a:off x="7486338" y="3015786"/>
            <a:ext cx="2059367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9AAA0F2-2CAD-D545-AC04-3BC07F20FD67}"/>
              </a:ext>
            </a:extLst>
          </p:cNvPr>
          <p:cNvCxnSpPr>
            <a:cxnSpLocks/>
          </p:cNvCxnSpPr>
          <p:nvPr/>
        </p:nvCxnSpPr>
        <p:spPr>
          <a:xfrm>
            <a:off x="7486338" y="3360331"/>
            <a:ext cx="2059367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9CB4506-EA62-8E4B-A41E-313B36F75090}"/>
              </a:ext>
            </a:extLst>
          </p:cNvPr>
          <p:cNvCxnSpPr>
            <a:cxnSpLocks/>
          </p:cNvCxnSpPr>
          <p:nvPr/>
        </p:nvCxnSpPr>
        <p:spPr>
          <a:xfrm>
            <a:off x="7486338" y="3704765"/>
            <a:ext cx="2059367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6779242-22AD-114D-A634-FC5AFE10A005}"/>
              </a:ext>
            </a:extLst>
          </p:cNvPr>
          <p:cNvCxnSpPr>
            <a:cxnSpLocks/>
          </p:cNvCxnSpPr>
          <p:nvPr/>
        </p:nvCxnSpPr>
        <p:spPr>
          <a:xfrm>
            <a:off x="8351533" y="3872167"/>
            <a:ext cx="1199044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CC93EA3D-608C-A847-948E-3E6D9A0A7DA8}"/>
              </a:ext>
            </a:extLst>
          </p:cNvPr>
          <p:cNvCxnSpPr>
            <a:cxnSpLocks/>
          </p:cNvCxnSpPr>
          <p:nvPr/>
        </p:nvCxnSpPr>
        <p:spPr>
          <a:xfrm>
            <a:off x="7486338" y="4045124"/>
            <a:ext cx="2064239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2C578FC-3F63-8745-BAA4-BB25D37D12CE}"/>
              </a:ext>
            </a:extLst>
          </p:cNvPr>
          <p:cNvCxnSpPr>
            <a:cxnSpLocks/>
          </p:cNvCxnSpPr>
          <p:nvPr/>
        </p:nvCxnSpPr>
        <p:spPr>
          <a:xfrm>
            <a:off x="8535147" y="4252115"/>
            <a:ext cx="1015431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F663F0A-1092-8A4A-8A88-F99A02912FA3}"/>
              </a:ext>
            </a:extLst>
          </p:cNvPr>
          <p:cNvCxnSpPr>
            <a:cxnSpLocks/>
          </p:cNvCxnSpPr>
          <p:nvPr/>
        </p:nvCxnSpPr>
        <p:spPr>
          <a:xfrm>
            <a:off x="7653617" y="4425871"/>
            <a:ext cx="1895551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065E0E3D-1A5A-CF4C-A8D8-8EA613451913}"/>
              </a:ext>
            </a:extLst>
          </p:cNvPr>
          <p:cNvCxnSpPr>
            <a:cxnSpLocks/>
          </p:cNvCxnSpPr>
          <p:nvPr/>
        </p:nvCxnSpPr>
        <p:spPr>
          <a:xfrm>
            <a:off x="5709644" y="4699147"/>
            <a:ext cx="3840933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68DA245-24CA-2442-83B7-9110EB17D40B}"/>
              </a:ext>
            </a:extLst>
          </p:cNvPr>
          <p:cNvCxnSpPr>
            <a:cxnSpLocks/>
            <a:stCxn id="127" idx="2"/>
          </p:cNvCxnSpPr>
          <p:nvPr/>
        </p:nvCxnSpPr>
        <p:spPr>
          <a:xfrm rot="16200000" flipH="1">
            <a:off x="6306332" y="1667743"/>
            <a:ext cx="119726" cy="6368762"/>
          </a:xfrm>
          <a:prstGeom prst="bentConnector2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FFF3572C-56E1-7449-9157-2A3E9FDCB0CD}"/>
              </a:ext>
            </a:extLst>
          </p:cNvPr>
          <p:cNvSpPr txBox="1"/>
          <p:nvPr/>
        </p:nvSpPr>
        <p:spPr>
          <a:xfrm rot="16200000">
            <a:off x="8855739" y="1635071"/>
            <a:ext cx="907621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No z labels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38C25E5-DCD8-0340-8F6A-E3EAC6F31AE0}"/>
              </a:ext>
            </a:extLst>
          </p:cNvPr>
          <p:cNvSpPr/>
          <p:nvPr/>
        </p:nvSpPr>
        <p:spPr>
          <a:xfrm>
            <a:off x="8662109" y="296823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D1E6C4C-41D8-624B-8356-FCAB69AD538B}"/>
              </a:ext>
            </a:extLst>
          </p:cNvPr>
          <p:cNvSpPr/>
          <p:nvPr/>
        </p:nvSpPr>
        <p:spPr>
          <a:xfrm>
            <a:off x="8662109" y="382461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B285C6-B5C2-794B-808C-E98FE86DDD35}"/>
              </a:ext>
            </a:extLst>
          </p:cNvPr>
          <p:cNvSpPr/>
          <p:nvPr/>
        </p:nvSpPr>
        <p:spPr>
          <a:xfrm>
            <a:off x="8662109" y="331278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C5391A6-4699-EC4F-8E3A-C66965A7BCDB}"/>
              </a:ext>
            </a:extLst>
          </p:cNvPr>
          <p:cNvSpPr/>
          <p:nvPr/>
        </p:nvSpPr>
        <p:spPr>
          <a:xfrm>
            <a:off x="8662109" y="3657216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EA35F79C-3FD7-4143-B972-B73EC7D3AF5C}"/>
              </a:ext>
            </a:extLst>
          </p:cNvPr>
          <p:cNvSpPr/>
          <p:nvPr/>
        </p:nvSpPr>
        <p:spPr>
          <a:xfrm>
            <a:off x="8662109" y="2783391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C31AE94-4B72-E64B-8ABF-C1E64D46A881}"/>
              </a:ext>
            </a:extLst>
          </p:cNvPr>
          <p:cNvSpPr/>
          <p:nvPr/>
        </p:nvSpPr>
        <p:spPr>
          <a:xfrm>
            <a:off x="8860308" y="296823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CEA2899E-8016-3E4C-B2A4-657D31FFA23C}"/>
              </a:ext>
            </a:extLst>
          </p:cNvPr>
          <p:cNvSpPr/>
          <p:nvPr/>
        </p:nvSpPr>
        <p:spPr>
          <a:xfrm>
            <a:off x="8860308" y="382461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42D91061-9B20-FB45-B5C6-5A396290238C}"/>
              </a:ext>
            </a:extLst>
          </p:cNvPr>
          <p:cNvSpPr/>
          <p:nvPr/>
        </p:nvSpPr>
        <p:spPr>
          <a:xfrm>
            <a:off x="8860308" y="331278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ABB8A88-A730-2A47-837D-F7D11C49D46E}"/>
              </a:ext>
            </a:extLst>
          </p:cNvPr>
          <p:cNvSpPr/>
          <p:nvPr/>
        </p:nvSpPr>
        <p:spPr>
          <a:xfrm>
            <a:off x="8860308" y="3657216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32CD49A-A096-1540-AB0E-9C302C849865}"/>
              </a:ext>
            </a:extLst>
          </p:cNvPr>
          <p:cNvSpPr/>
          <p:nvPr/>
        </p:nvSpPr>
        <p:spPr>
          <a:xfrm>
            <a:off x="8860308" y="2783391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FE3E5857-1967-1142-9F1F-C404FAC414BD}"/>
              </a:ext>
            </a:extLst>
          </p:cNvPr>
          <p:cNvSpPr/>
          <p:nvPr/>
        </p:nvSpPr>
        <p:spPr>
          <a:xfrm>
            <a:off x="8662109" y="465159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3E5C8AF-3360-DA44-BC33-52287C8F98D4}"/>
              </a:ext>
            </a:extLst>
          </p:cNvPr>
          <p:cNvSpPr/>
          <p:nvPr/>
        </p:nvSpPr>
        <p:spPr>
          <a:xfrm>
            <a:off x="8860308" y="222888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EA9F494E-5DE9-CA47-B754-B33B305B9DB2}"/>
              </a:ext>
            </a:extLst>
          </p:cNvPr>
          <p:cNvSpPr/>
          <p:nvPr/>
        </p:nvSpPr>
        <p:spPr>
          <a:xfrm>
            <a:off x="8859939" y="2396389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5329CA0-9E95-D34D-B8E2-3E0F893B3027}"/>
              </a:ext>
            </a:extLst>
          </p:cNvPr>
          <p:cNvSpPr/>
          <p:nvPr/>
        </p:nvSpPr>
        <p:spPr>
          <a:xfrm>
            <a:off x="8860308" y="4202289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14F11305-29BA-4A42-ACC5-0CC6EF1665FC}"/>
              </a:ext>
            </a:extLst>
          </p:cNvPr>
          <p:cNvSpPr/>
          <p:nvPr/>
        </p:nvSpPr>
        <p:spPr>
          <a:xfrm>
            <a:off x="8860308" y="4377700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B72C0907-B207-C44D-9286-4FB75FB8FFBA}"/>
              </a:ext>
            </a:extLst>
          </p:cNvPr>
          <p:cNvSpPr/>
          <p:nvPr/>
        </p:nvSpPr>
        <p:spPr>
          <a:xfrm>
            <a:off x="9063989" y="296823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D0E851A-CB86-E24C-B135-EB4F393338AB}"/>
              </a:ext>
            </a:extLst>
          </p:cNvPr>
          <p:cNvSpPr/>
          <p:nvPr/>
        </p:nvSpPr>
        <p:spPr>
          <a:xfrm>
            <a:off x="9063989" y="331278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809C6C9-E9B2-5D4E-B0CE-66FAFAC25F18}"/>
              </a:ext>
            </a:extLst>
          </p:cNvPr>
          <p:cNvSpPr/>
          <p:nvPr/>
        </p:nvSpPr>
        <p:spPr>
          <a:xfrm>
            <a:off x="9063989" y="2783391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430E2B9C-DC5B-AE4F-AF2D-471E727F84DD}"/>
              </a:ext>
            </a:extLst>
          </p:cNvPr>
          <p:cNvSpPr/>
          <p:nvPr/>
        </p:nvSpPr>
        <p:spPr>
          <a:xfrm>
            <a:off x="9063989" y="4860093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80A44E7-E922-1E4B-A57D-58B905CF2E72}"/>
              </a:ext>
            </a:extLst>
          </p:cNvPr>
          <p:cNvSpPr/>
          <p:nvPr/>
        </p:nvSpPr>
        <p:spPr>
          <a:xfrm>
            <a:off x="9484227" y="296823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0F43C84-7049-0B43-878D-4180717881F6}"/>
              </a:ext>
            </a:extLst>
          </p:cNvPr>
          <p:cNvSpPr/>
          <p:nvPr/>
        </p:nvSpPr>
        <p:spPr>
          <a:xfrm>
            <a:off x="9484227" y="382461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C17C819-7503-7746-BFBF-3E80A53B4586}"/>
              </a:ext>
            </a:extLst>
          </p:cNvPr>
          <p:cNvSpPr/>
          <p:nvPr/>
        </p:nvSpPr>
        <p:spPr>
          <a:xfrm>
            <a:off x="9484227" y="331278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A5148480-7085-134B-9EF3-CAF52CE5ADAA}"/>
              </a:ext>
            </a:extLst>
          </p:cNvPr>
          <p:cNvSpPr/>
          <p:nvPr/>
        </p:nvSpPr>
        <p:spPr>
          <a:xfrm>
            <a:off x="9484227" y="3657216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92803220-2135-6145-B589-5DA44845B514}"/>
              </a:ext>
            </a:extLst>
          </p:cNvPr>
          <p:cNvSpPr/>
          <p:nvPr/>
        </p:nvSpPr>
        <p:spPr>
          <a:xfrm>
            <a:off x="9484227" y="2783391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6C0ADD75-6B08-E34D-9CB2-08E463E82E06}"/>
              </a:ext>
            </a:extLst>
          </p:cNvPr>
          <p:cNvSpPr/>
          <p:nvPr/>
        </p:nvSpPr>
        <p:spPr>
          <a:xfrm>
            <a:off x="9484227" y="2615374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002520B-3C4D-B14B-B456-BBAD60FEC001}"/>
              </a:ext>
            </a:extLst>
          </p:cNvPr>
          <p:cNvSpPr/>
          <p:nvPr/>
        </p:nvSpPr>
        <p:spPr>
          <a:xfrm>
            <a:off x="9063989" y="2615374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B10F862-F025-0A48-8A2A-C35C4DBFBAB9}"/>
              </a:ext>
            </a:extLst>
          </p:cNvPr>
          <p:cNvSpPr/>
          <p:nvPr/>
        </p:nvSpPr>
        <p:spPr>
          <a:xfrm>
            <a:off x="9484227" y="3997575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84BA8F2F-9476-2844-8DB7-CB0640373998}"/>
              </a:ext>
            </a:extLst>
          </p:cNvPr>
          <p:cNvSpPr/>
          <p:nvPr/>
        </p:nvSpPr>
        <p:spPr>
          <a:xfrm>
            <a:off x="9269614" y="296823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F19D231-19E3-4848-A4DB-D848466CFD4A}"/>
              </a:ext>
            </a:extLst>
          </p:cNvPr>
          <p:cNvSpPr/>
          <p:nvPr/>
        </p:nvSpPr>
        <p:spPr>
          <a:xfrm>
            <a:off x="9269614" y="382461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EA84940-4C5D-9946-8903-AF5186FDC335}"/>
              </a:ext>
            </a:extLst>
          </p:cNvPr>
          <p:cNvSpPr/>
          <p:nvPr/>
        </p:nvSpPr>
        <p:spPr>
          <a:xfrm>
            <a:off x="9269614" y="331278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FAEB7E9-5C72-A648-BF1E-8F1A5D0D7620}"/>
              </a:ext>
            </a:extLst>
          </p:cNvPr>
          <p:cNvSpPr/>
          <p:nvPr/>
        </p:nvSpPr>
        <p:spPr>
          <a:xfrm>
            <a:off x="9269614" y="3657216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5DCAC761-9E3F-4A4E-AD2D-02A212DA0201}"/>
              </a:ext>
            </a:extLst>
          </p:cNvPr>
          <p:cNvSpPr/>
          <p:nvPr/>
        </p:nvSpPr>
        <p:spPr>
          <a:xfrm>
            <a:off x="9269614" y="2783391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422BCDA2-C300-7C41-874D-FC2B700238FF}"/>
              </a:ext>
            </a:extLst>
          </p:cNvPr>
          <p:cNvSpPr/>
          <p:nvPr/>
        </p:nvSpPr>
        <p:spPr>
          <a:xfrm>
            <a:off x="9269614" y="3997575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DBE847A-1CA2-3849-8933-CEB893973D53}"/>
              </a:ext>
            </a:extLst>
          </p:cNvPr>
          <p:cNvSpPr/>
          <p:nvPr/>
        </p:nvSpPr>
        <p:spPr>
          <a:xfrm>
            <a:off x="9266331" y="465159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05D1AE97-D218-A742-A828-00A6ADE62F24}"/>
              </a:ext>
            </a:extLst>
          </p:cNvPr>
          <p:cNvSpPr/>
          <p:nvPr/>
        </p:nvSpPr>
        <p:spPr>
          <a:xfrm>
            <a:off x="8855955" y="465159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75B1294-26DA-C44F-9F65-E397FCA19AFF}"/>
              </a:ext>
            </a:extLst>
          </p:cNvPr>
          <p:cNvSpPr txBox="1"/>
          <p:nvPr/>
        </p:nvSpPr>
        <p:spPr>
          <a:xfrm>
            <a:off x="3499274" y="5697754"/>
            <a:ext cx="6263253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For “</a:t>
            </a:r>
            <a:r>
              <a:rPr lang="en-US" sz="1141" dirty="0" err="1">
                <a:latin typeface="Palatino" pitchFamily="2" charset="77"/>
                <a:ea typeface="Palatino" pitchFamily="2" charset="77"/>
              </a:rPr>
              <a:t>HybridNet</a:t>
            </a:r>
            <a:r>
              <a:rPr lang="en-US" sz="1141" dirty="0">
                <a:latin typeface="Palatino" pitchFamily="2" charset="77"/>
                <a:ea typeface="Palatino" pitchFamily="2" charset="77"/>
              </a:rPr>
              <a:t>-like + </a:t>
            </a:r>
            <a:r>
              <a:rPr lang="en-US" sz="1141" dirty="0" err="1">
                <a:latin typeface="Palatino" pitchFamily="2" charset="77"/>
                <a:ea typeface="Palatino" pitchFamily="2" charset="77"/>
              </a:rPr>
              <a:t>attr</a:t>
            </a:r>
            <a:r>
              <a:rPr lang="en-US" sz="1141" dirty="0">
                <a:latin typeface="Palatino" pitchFamily="2" charset="77"/>
                <a:ea typeface="Palatino" pitchFamily="2" charset="77"/>
              </a:rPr>
              <a:t>” and “UAI + </a:t>
            </a:r>
            <a:r>
              <a:rPr lang="en-US" sz="1141" dirty="0" err="1">
                <a:latin typeface="Palatino" pitchFamily="2" charset="77"/>
                <a:ea typeface="Palatino" pitchFamily="2" charset="77"/>
              </a:rPr>
              <a:t>attr</a:t>
            </a:r>
            <a:r>
              <a:rPr lang="en-US" sz="1141" dirty="0">
                <a:latin typeface="Palatino" pitchFamily="2" charset="77"/>
                <a:ea typeface="Palatino" pitchFamily="2" charset="77"/>
              </a:rPr>
              <a:t>”, simply remove the gradient blocking before </a:t>
            </a:r>
            <a:r>
              <a:rPr lang="en-US" sz="1141" b="1" dirty="0" err="1">
                <a:latin typeface="Palatino" pitchFamily="2" charset="77"/>
                <a:ea typeface="Palatino" pitchFamily="2" charset="77"/>
              </a:rPr>
              <a:t>W</a:t>
            </a:r>
            <a:r>
              <a:rPr lang="en-US" sz="1141" i="1" baseline="-25000" dirty="0" err="1">
                <a:latin typeface="Palatino" pitchFamily="2" charset="77"/>
                <a:ea typeface="Palatino" pitchFamily="2" charset="77"/>
              </a:rPr>
              <a:t>z</a:t>
            </a:r>
            <a:endParaRPr lang="en-US" sz="1141" i="1" baseline="-250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4423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E7F41E10-947C-F342-9F74-4F063DE4A103}"/>
              </a:ext>
            </a:extLst>
          </p:cNvPr>
          <p:cNvCxnSpPr>
            <a:cxnSpLocks/>
            <a:stCxn id="157" idx="3"/>
            <a:endCxn id="108" idx="0"/>
          </p:cNvCxnSpPr>
          <p:nvPr/>
        </p:nvCxnSpPr>
        <p:spPr>
          <a:xfrm>
            <a:off x="2218281" y="3315330"/>
            <a:ext cx="1327851" cy="14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DAD33C-7EF2-1247-97A1-B386D63214FD}"/>
              </a:ext>
            </a:extLst>
          </p:cNvPr>
          <p:cNvCxnSpPr>
            <a:cxnSpLocks/>
          </p:cNvCxnSpPr>
          <p:nvPr/>
        </p:nvCxnSpPr>
        <p:spPr>
          <a:xfrm flipV="1">
            <a:off x="4664107" y="612498"/>
            <a:ext cx="0" cy="2029884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8C672D-0BF6-0B4B-B3FF-CBF3609149A1}"/>
              </a:ext>
            </a:extLst>
          </p:cNvPr>
          <p:cNvCxnSpPr>
            <a:cxnSpLocks/>
          </p:cNvCxnSpPr>
          <p:nvPr/>
        </p:nvCxnSpPr>
        <p:spPr>
          <a:xfrm flipV="1">
            <a:off x="4650877" y="3226364"/>
            <a:ext cx="0" cy="3360173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ECA4CF1-EBCE-9342-B7B3-E9E08CD50C6B}"/>
              </a:ext>
            </a:extLst>
          </p:cNvPr>
          <p:cNvGrpSpPr/>
          <p:nvPr/>
        </p:nvGrpSpPr>
        <p:grpSpPr>
          <a:xfrm>
            <a:off x="4539336" y="2486011"/>
            <a:ext cx="3794971" cy="3985163"/>
            <a:chOff x="4636560" y="1913684"/>
            <a:chExt cx="2446442" cy="295010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1996199-B74C-8E4C-8E7B-DD5097213182}"/>
                </a:ext>
              </a:extLst>
            </p:cNvPr>
            <p:cNvCxnSpPr>
              <a:cxnSpLocks/>
            </p:cNvCxnSpPr>
            <p:nvPr/>
          </p:nvCxnSpPr>
          <p:spPr>
            <a:xfrm>
              <a:off x="4645872" y="1913684"/>
              <a:ext cx="2368940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51C3EC9-1ADF-4E43-8EC2-0E6617228383}"/>
                </a:ext>
              </a:extLst>
            </p:cNvPr>
            <p:cNvCxnSpPr>
              <a:cxnSpLocks/>
            </p:cNvCxnSpPr>
            <p:nvPr/>
          </p:nvCxnSpPr>
          <p:spPr>
            <a:xfrm>
              <a:off x="4636560" y="4863790"/>
              <a:ext cx="2446442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A7AACF58-A4BE-C840-9A4E-8BE2F3EF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15" y="1337886"/>
            <a:ext cx="828563" cy="828563"/>
          </a:xfrm>
          <a:prstGeom prst="rect">
            <a:avLst/>
          </a:prstGeom>
          <a:ln w="44450">
            <a:solidFill>
              <a:schemeClr val="accent5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6C75786-EE3F-904E-8821-A04CD139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5" y="2396320"/>
            <a:ext cx="828563" cy="828563"/>
          </a:xfrm>
          <a:prstGeom prst="rect">
            <a:avLst/>
          </a:prstGeom>
          <a:ln w="44450">
            <a:solidFill>
              <a:schemeClr val="accent6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57D80C5-D1FF-214A-B0C2-5F5E08709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93" y="3446390"/>
            <a:ext cx="828563" cy="828563"/>
          </a:xfrm>
          <a:prstGeom prst="rect">
            <a:avLst/>
          </a:prstGeom>
          <a:ln w="44450">
            <a:solidFill>
              <a:schemeClr val="accent4"/>
            </a:solidFill>
          </a:ln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92279D07-E86D-BB4D-B75A-0C2A8A19AAE5}"/>
              </a:ext>
            </a:extLst>
          </p:cNvPr>
          <p:cNvSpPr/>
          <p:nvPr/>
        </p:nvSpPr>
        <p:spPr>
          <a:xfrm>
            <a:off x="6816444" y="1582182"/>
            <a:ext cx="163478" cy="1634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9016A9C-51ED-314B-AF46-A4559265EF0F}"/>
              </a:ext>
            </a:extLst>
          </p:cNvPr>
          <p:cNvSpPr/>
          <p:nvPr/>
        </p:nvSpPr>
        <p:spPr>
          <a:xfrm>
            <a:off x="5089281" y="1085708"/>
            <a:ext cx="163478" cy="1634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7E40377-02C8-9F4E-8E03-642DC0C3E48A}"/>
              </a:ext>
            </a:extLst>
          </p:cNvPr>
          <p:cNvSpPr/>
          <p:nvPr/>
        </p:nvSpPr>
        <p:spPr>
          <a:xfrm>
            <a:off x="5621386" y="2137537"/>
            <a:ext cx="163478" cy="1634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03153E-9D32-9543-9969-5C6ABFEA8869}"/>
              </a:ext>
            </a:extLst>
          </p:cNvPr>
          <p:cNvSpPr txBox="1"/>
          <p:nvPr/>
        </p:nvSpPr>
        <p:spPr>
          <a:xfrm>
            <a:off x="6979921" y="1352247"/>
            <a:ext cx="630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Palatino" pitchFamily="2" charset="77"/>
                <a:ea typeface="Palatino" pitchFamily="2" charset="77"/>
              </a:rPr>
              <a:t>id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875E44-4D3C-3E4C-BD20-FB3B88A8D1F2}"/>
              </a:ext>
            </a:extLst>
          </p:cNvPr>
          <p:cNvSpPr txBox="1"/>
          <p:nvPr/>
        </p:nvSpPr>
        <p:spPr>
          <a:xfrm>
            <a:off x="5196777" y="843159"/>
            <a:ext cx="630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Palatino" pitchFamily="2" charset="77"/>
                <a:ea typeface="Palatino" pitchFamily="2" charset="77"/>
              </a:rPr>
              <a:t>id 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212B43-E642-9342-9253-EA25DD2FA474}"/>
              </a:ext>
            </a:extLst>
          </p:cNvPr>
          <p:cNvSpPr txBox="1"/>
          <p:nvPr/>
        </p:nvSpPr>
        <p:spPr>
          <a:xfrm>
            <a:off x="5775851" y="1894482"/>
            <a:ext cx="630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Palatino" pitchFamily="2" charset="77"/>
                <a:ea typeface="Palatino" pitchFamily="2" charset="77"/>
              </a:rPr>
              <a:t>id 2</a:t>
            </a:r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B378A04C-471B-9244-A489-E888CBD8B36D}"/>
              </a:ext>
            </a:extLst>
          </p:cNvPr>
          <p:cNvSpPr/>
          <p:nvPr/>
        </p:nvSpPr>
        <p:spPr>
          <a:xfrm>
            <a:off x="4728570" y="4035823"/>
            <a:ext cx="248388" cy="248388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A89183EF-2ADC-C44D-ACFF-9316C7730AFF}"/>
              </a:ext>
            </a:extLst>
          </p:cNvPr>
          <p:cNvSpPr/>
          <p:nvPr/>
        </p:nvSpPr>
        <p:spPr>
          <a:xfrm>
            <a:off x="5478926" y="4460792"/>
            <a:ext cx="248388" cy="248388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0E25C67B-229E-B84B-8C93-3C22A14C7B75}"/>
              </a:ext>
            </a:extLst>
          </p:cNvPr>
          <p:cNvSpPr/>
          <p:nvPr/>
        </p:nvSpPr>
        <p:spPr>
          <a:xfrm>
            <a:off x="4796622" y="5286363"/>
            <a:ext cx="248388" cy="248388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943BFC3-9855-0A43-B8F4-65F3A80A17DE}"/>
              </a:ext>
            </a:extLst>
          </p:cNvPr>
          <p:cNvSpPr txBox="1"/>
          <p:nvPr/>
        </p:nvSpPr>
        <p:spPr>
          <a:xfrm>
            <a:off x="4920816" y="3899750"/>
            <a:ext cx="2006640" cy="625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Female, blonde,</a:t>
            </a:r>
          </a:p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smiling…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191821-AF21-8243-9583-61C2C7ADD765}"/>
              </a:ext>
            </a:extLst>
          </p:cNvPr>
          <p:cNvSpPr txBox="1"/>
          <p:nvPr/>
        </p:nvSpPr>
        <p:spPr>
          <a:xfrm>
            <a:off x="5013750" y="5234347"/>
            <a:ext cx="2088200" cy="625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Male, black hair,</a:t>
            </a:r>
          </a:p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 smiling…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EE346DC-6361-864D-9637-70E10D0CDC2C}"/>
              </a:ext>
            </a:extLst>
          </p:cNvPr>
          <p:cNvSpPr txBox="1"/>
          <p:nvPr/>
        </p:nvSpPr>
        <p:spPr>
          <a:xfrm>
            <a:off x="5729703" y="4514053"/>
            <a:ext cx="2491964" cy="625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Female, brown hair,</a:t>
            </a:r>
          </a:p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bangs, smiling…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64F57C7-BB7E-B847-8463-3F3B9FAF4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93" y="4507337"/>
            <a:ext cx="828563" cy="802671"/>
          </a:xfrm>
          <a:prstGeom prst="rect">
            <a:avLst/>
          </a:prstGeom>
          <a:ln w="44450">
            <a:solidFill>
              <a:schemeClr val="accent2"/>
            </a:solidFill>
          </a:ln>
        </p:spPr>
      </p:pic>
      <p:sp>
        <p:nvSpPr>
          <p:cNvPr id="109" name="Oval 108">
            <a:extLst>
              <a:ext uri="{FF2B5EF4-FFF2-40B4-BE49-F238E27FC236}">
                <a16:creationId xmlns:a16="http://schemas.microsoft.com/office/drawing/2014/main" id="{BC951843-8A83-FB43-AE55-9ED1871F83C6}"/>
              </a:ext>
            </a:extLst>
          </p:cNvPr>
          <p:cNvSpPr/>
          <p:nvPr/>
        </p:nvSpPr>
        <p:spPr>
          <a:xfrm>
            <a:off x="5996613" y="1208824"/>
            <a:ext cx="163478" cy="1634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5B2A496-83BC-7F42-8D19-CBF2FCD703F3}"/>
              </a:ext>
            </a:extLst>
          </p:cNvPr>
          <p:cNvSpPr txBox="1"/>
          <p:nvPr/>
        </p:nvSpPr>
        <p:spPr>
          <a:xfrm>
            <a:off x="6126348" y="971948"/>
            <a:ext cx="630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Palatino" pitchFamily="2" charset="77"/>
                <a:ea typeface="Palatino" pitchFamily="2" charset="77"/>
              </a:rPr>
              <a:t>id 4</a:t>
            </a:r>
          </a:p>
        </p:txBody>
      </p:sp>
      <p:sp>
        <p:nvSpPr>
          <p:cNvPr id="111" name="Multiply 110">
            <a:extLst>
              <a:ext uri="{FF2B5EF4-FFF2-40B4-BE49-F238E27FC236}">
                <a16:creationId xmlns:a16="http://schemas.microsoft.com/office/drawing/2014/main" id="{254FBC5B-C257-FB4A-BA44-834C6944F00E}"/>
              </a:ext>
            </a:extLst>
          </p:cNvPr>
          <p:cNvSpPr/>
          <p:nvPr/>
        </p:nvSpPr>
        <p:spPr>
          <a:xfrm>
            <a:off x="7785586" y="5636527"/>
            <a:ext cx="248388" cy="248388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CB06C6-1F8C-D943-86C5-259891C37A92}"/>
              </a:ext>
            </a:extLst>
          </p:cNvPr>
          <p:cNvSpPr txBox="1"/>
          <p:nvPr/>
        </p:nvSpPr>
        <p:spPr>
          <a:xfrm>
            <a:off x="5945773" y="5859667"/>
            <a:ext cx="2088200" cy="625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100" spc="-32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Male, black hair,</a:t>
            </a:r>
          </a:p>
          <a:p>
            <a:pPr algn="r">
              <a:lnSpc>
                <a:spcPct val="80000"/>
              </a:lnSpc>
            </a:pPr>
            <a:r>
              <a:rPr lang="en-US" sz="2100" spc="-32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glasses, beard…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8BDFC5A-FD9E-9B43-8069-0B094CE8FD43}"/>
              </a:ext>
            </a:extLst>
          </p:cNvPr>
          <p:cNvGrpSpPr/>
          <p:nvPr/>
        </p:nvGrpSpPr>
        <p:grpSpPr>
          <a:xfrm rot="512676">
            <a:off x="6086581" y="2945290"/>
            <a:ext cx="2888650" cy="1360647"/>
            <a:chOff x="3303479" y="3702635"/>
            <a:chExt cx="1944516" cy="9159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55E6E3-788A-7A43-9C38-020FCBFDEE4D}"/>
                </a:ext>
              </a:extLst>
            </p:cNvPr>
            <p:cNvSpPr txBox="1"/>
            <p:nvPr/>
          </p:nvSpPr>
          <p:spPr>
            <a:xfrm>
              <a:off x="4594465" y="4021161"/>
              <a:ext cx="653530" cy="279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spc="-51" dirty="0">
                  <a:latin typeface="Palatino" pitchFamily="2" charset="77"/>
                  <a:ea typeface="Palatino" pitchFamily="2" charset="77"/>
                </a:rPr>
                <a:t>glasses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0C83C41-FAAC-C243-BD97-D22B712D7E4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121" y="4181945"/>
              <a:ext cx="468000" cy="0"/>
            </a:xfrm>
            <a:prstGeom prst="straightConnector1">
              <a:avLst/>
            </a:prstGeom>
            <a:ln w="12700">
              <a:solidFill>
                <a:srgbClr val="A1030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9B2F34E0-1215-6E49-ACFF-D731797B2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3657" y="3947945"/>
              <a:ext cx="0" cy="46800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130DE26-784D-E648-BD91-F407976C6533}"/>
                </a:ext>
              </a:extLst>
            </p:cNvPr>
            <p:cNvSpPr txBox="1"/>
            <p:nvPr/>
          </p:nvSpPr>
          <p:spPr>
            <a:xfrm>
              <a:off x="4079408" y="3702635"/>
              <a:ext cx="634193" cy="279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spc="-51" dirty="0">
                  <a:latin typeface="Palatino" pitchFamily="2" charset="77"/>
                  <a:ea typeface="Palatino" pitchFamily="2" charset="77"/>
                </a:rPr>
                <a:t>female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7FC5A4E-F9F5-AA4F-9F42-57B335137DD0}"/>
                </a:ext>
              </a:extLst>
            </p:cNvPr>
            <p:cNvSpPr txBox="1"/>
            <p:nvPr/>
          </p:nvSpPr>
          <p:spPr>
            <a:xfrm>
              <a:off x="4148383" y="4338870"/>
              <a:ext cx="496244" cy="279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spc="-51" dirty="0">
                  <a:latin typeface="Palatino" pitchFamily="2" charset="77"/>
                  <a:ea typeface="Palatino" pitchFamily="2" charset="77"/>
                </a:rPr>
                <a:t>male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BAC564C-D9EF-DD45-AB4A-8B4EBA187DED}"/>
                </a:ext>
              </a:extLst>
            </p:cNvPr>
            <p:cNvSpPr txBox="1"/>
            <p:nvPr/>
          </p:nvSpPr>
          <p:spPr>
            <a:xfrm>
              <a:off x="3303479" y="4021159"/>
              <a:ext cx="890667" cy="279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spc="-51" dirty="0">
                  <a:latin typeface="Palatino" pitchFamily="2" charset="77"/>
                  <a:ea typeface="Palatino" pitchFamily="2" charset="77"/>
                </a:rPr>
                <a:t>no glasses</a:t>
              </a: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9009B721-56B1-7446-91D9-AFD386E1B7B3}"/>
              </a:ext>
            </a:extLst>
          </p:cNvPr>
          <p:cNvSpPr txBox="1"/>
          <p:nvPr/>
        </p:nvSpPr>
        <p:spPr>
          <a:xfrm rot="16200000">
            <a:off x="3574610" y="1343714"/>
            <a:ext cx="1516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Palatino" pitchFamily="2" charset="77"/>
                <a:ea typeface="Palatino" pitchFamily="2" charset="77"/>
              </a:rPr>
              <a:t>Identity</a:t>
            </a:r>
            <a:r>
              <a:rPr lang="en-US" sz="220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2200" b="1" dirty="0" err="1">
                <a:latin typeface="Palatino" pitchFamily="2" charset="77"/>
                <a:ea typeface="Palatino" pitchFamily="2" charset="77"/>
              </a:rPr>
              <a:t>h</a:t>
            </a:r>
            <a:r>
              <a:rPr lang="en-US" sz="2200" b="1" i="1" baseline="-25000" dirty="0" err="1">
                <a:latin typeface="Palatino" pitchFamily="2" charset="77"/>
                <a:ea typeface="Palatino" pitchFamily="2" charset="77"/>
              </a:rPr>
              <a:t>y</a:t>
            </a:r>
            <a:endParaRPr lang="en-US" sz="2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51797AE-2002-0047-808D-7E9950DB9B41}"/>
              </a:ext>
            </a:extLst>
          </p:cNvPr>
          <p:cNvSpPr txBox="1"/>
          <p:nvPr/>
        </p:nvSpPr>
        <p:spPr>
          <a:xfrm rot="16200000">
            <a:off x="3438357" y="4543413"/>
            <a:ext cx="17892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Palatino" pitchFamily="2" charset="77"/>
                <a:ea typeface="Palatino" pitchFamily="2" charset="77"/>
              </a:rPr>
              <a:t>Attributes</a:t>
            </a:r>
            <a:r>
              <a:rPr lang="en-US" sz="220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2200" b="1" dirty="0" err="1">
                <a:latin typeface="Palatino" pitchFamily="2" charset="77"/>
                <a:ea typeface="Palatino" pitchFamily="2" charset="77"/>
              </a:rPr>
              <a:t>h</a:t>
            </a:r>
            <a:r>
              <a:rPr lang="en-US" sz="2200" b="1" i="1" baseline="-25000" dirty="0" err="1">
                <a:latin typeface="Palatino" pitchFamily="2" charset="77"/>
                <a:ea typeface="Palatino" pitchFamily="2" charset="77"/>
              </a:rPr>
              <a:t>z</a:t>
            </a:r>
            <a:endParaRPr lang="en-US" sz="2200" dirty="0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328EDA-2A18-7F46-AFC6-5DB0324288BF}"/>
              </a:ext>
            </a:extLst>
          </p:cNvPr>
          <p:cNvGrpSpPr/>
          <p:nvPr/>
        </p:nvGrpSpPr>
        <p:grpSpPr>
          <a:xfrm>
            <a:off x="3449494" y="1835048"/>
            <a:ext cx="641870" cy="2972398"/>
            <a:chOff x="3593429" y="2512869"/>
            <a:chExt cx="367839" cy="1268543"/>
          </a:xfrm>
        </p:grpSpPr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2D216837-4246-FB4D-B68B-196BDD269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429" y="2512869"/>
              <a:ext cx="367223" cy="615423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>
              <a:extLst>
                <a:ext uri="{FF2B5EF4-FFF2-40B4-BE49-F238E27FC236}">
                  <a16:creationId xmlns:a16="http://schemas.microsoft.com/office/drawing/2014/main" id="{4F783CB4-292B-AF49-9635-AD24481D05AC}"/>
                </a:ext>
              </a:extLst>
            </p:cNvPr>
            <p:cNvCxnSpPr>
              <a:cxnSpLocks/>
            </p:cNvCxnSpPr>
            <p:nvPr/>
          </p:nvCxnSpPr>
          <p:spPr>
            <a:xfrm>
              <a:off x="3594045" y="3176222"/>
              <a:ext cx="367223" cy="605190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04838B-C565-E34B-AC5E-C3B500F81C66}"/>
              </a:ext>
            </a:extLst>
          </p:cNvPr>
          <p:cNvGrpSpPr/>
          <p:nvPr/>
        </p:nvGrpSpPr>
        <p:grpSpPr>
          <a:xfrm flipH="1">
            <a:off x="8983660" y="1688413"/>
            <a:ext cx="839594" cy="2978841"/>
            <a:chOff x="2561243" y="2953451"/>
            <a:chExt cx="413217" cy="2005229"/>
          </a:xfrm>
        </p:grpSpPr>
        <p:cxnSp>
          <p:nvCxnSpPr>
            <p:cNvPr id="132" name="Curved Connector 131">
              <a:extLst>
                <a:ext uri="{FF2B5EF4-FFF2-40B4-BE49-F238E27FC236}">
                  <a16:creationId xmlns:a16="http://schemas.microsoft.com/office/drawing/2014/main" id="{98377766-BBAF-AE4B-A56A-1CAC14070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243" y="2953451"/>
              <a:ext cx="410352" cy="853821"/>
            </a:xfrm>
            <a:prstGeom prst="curvedConnector3">
              <a:avLst>
                <a:gd name="adj1" fmla="val 50000"/>
              </a:avLst>
            </a:prstGeom>
            <a:ln w="127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>
              <a:extLst>
                <a:ext uri="{FF2B5EF4-FFF2-40B4-BE49-F238E27FC236}">
                  <a16:creationId xmlns:a16="http://schemas.microsoft.com/office/drawing/2014/main" id="{8186A96B-B520-6447-AD9E-1D1938A470DF}"/>
                </a:ext>
              </a:extLst>
            </p:cNvPr>
            <p:cNvCxnSpPr>
              <a:cxnSpLocks/>
            </p:cNvCxnSpPr>
            <p:nvPr/>
          </p:nvCxnSpPr>
          <p:spPr>
            <a:xfrm>
              <a:off x="2564108" y="4087398"/>
              <a:ext cx="410352" cy="871282"/>
            </a:xfrm>
            <a:prstGeom prst="curvedConnector3">
              <a:avLst>
                <a:gd name="adj1" fmla="val 50000"/>
              </a:avLst>
            </a:prstGeom>
            <a:ln w="127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4C9BAA04-75E9-734B-8E20-3E411656A273}"/>
              </a:ext>
            </a:extLst>
          </p:cNvPr>
          <p:cNvSpPr/>
          <p:nvPr/>
        </p:nvSpPr>
        <p:spPr>
          <a:xfrm>
            <a:off x="1673049" y="3038197"/>
            <a:ext cx="545232" cy="554265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2000" b="1" dirty="0">
                <a:latin typeface="LM Roman 10" pitchFamily="2" charset="77"/>
                <a:ea typeface="Palatino" pitchFamily="2" charset="77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91E2A-08FB-7447-8B13-E94CC847CAD0}"/>
              </a:ext>
            </a:extLst>
          </p:cNvPr>
          <p:cNvSpPr txBox="1"/>
          <p:nvPr/>
        </p:nvSpPr>
        <p:spPr>
          <a:xfrm rot="5400000">
            <a:off x="872092" y="540599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08" name="Trapezoid 107">
            <a:extLst>
              <a:ext uri="{FF2B5EF4-FFF2-40B4-BE49-F238E27FC236}">
                <a16:creationId xmlns:a16="http://schemas.microsoft.com/office/drawing/2014/main" id="{2DF880D1-759A-7D43-8E83-5DF0DBE79D78}"/>
              </a:ext>
            </a:extLst>
          </p:cNvPr>
          <p:cNvSpPr/>
          <p:nvPr/>
        </p:nvSpPr>
        <p:spPr>
          <a:xfrm rot="5400000">
            <a:off x="2352881" y="2729887"/>
            <a:ext cx="1186881" cy="1199621"/>
          </a:xfrm>
          <a:prstGeom prst="trapezoid">
            <a:avLst>
              <a:gd name="adj" fmla="val 193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2200" i="1" dirty="0">
                <a:latin typeface="Palatino" pitchFamily="2" charset="77"/>
                <a:ea typeface="Palatino" pitchFamily="2" charset="77"/>
              </a:rPr>
              <a:t> Encoder</a:t>
            </a:r>
            <a:endParaRPr lang="en-US" sz="2200" i="1" baseline="-250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6" name="Trapezoid 155">
            <a:extLst>
              <a:ext uri="{FF2B5EF4-FFF2-40B4-BE49-F238E27FC236}">
                <a16:creationId xmlns:a16="http://schemas.microsoft.com/office/drawing/2014/main" id="{9913B7A4-56BD-9448-AA38-B60265FA5169}"/>
              </a:ext>
            </a:extLst>
          </p:cNvPr>
          <p:cNvSpPr/>
          <p:nvPr/>
        </p:nvSpPr>
        <p:spPr>
          <a:xfrm rot="16200000">
            <a:off x="9831184" y="2545836"/>
            <a:ext cx="1186881" cy="1209608"/>
          </a:xfrm>
          <a:prstGeom prst="trapezoid">
            <a:avLst>
              <a:gd name="adj" fmla="val 23179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r>
              <a:rPr lang="en-US" sz="2200" i="1" dirty="0">
                <a:latin typeface="Palatino" pitchFamily="2" charset="77"/>
                <a:ea typeface="Palatino" pitchFamily="2" charset="77"/>
              </a:rPr>
              <a:t>Decoder</a:t>
            </a:r>
            <a:endParaRPr lang="en-US" sz="2200" i="1" baseline="-2500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1EE279A4-AD28-C641-8BCF-D6A86FA6C45B}"/>
                  </a:ext>
                </a:extLst>
              </p:cNvPr>
              <p:cNvSpPr/>
              <p:nvPr/>
            </p:nvSpPr>
            <p:spPr>
              <a:xfrm>
                <a:off x="11229067" y="2877163"/>
                <a:ext cx="545232" cy="554265"/>
              </a:xfrm>
              <a:prstGeom prst="roundRect">
                <a:avLst/>
              </a:prstGeom>
              <a:ln w="8382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1EE279A4-AD28-C641-8BCF-D6A86FA6C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9067" y="2877163"/>
                <a:ext cx="545232" cy="554265"/>
              </a:xfrm>
              <a:prstGeom prst="roundRect">
                <a:avLst/>
              </a:prstGeom>
              <a:blipFill>
                <a:blip r:embed="rId6"/>
                <a:stretch>
                  <a:fillRect l="-4444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Curved Connector 157">
            <a:extLst>
              <a:ext uri="{FF2B5EF4-FFF2-40B4-BE49-F238E27FC236}">
                <a16:creationId xmlns:a16="http://schemas.microsoft.com/office/drawing/2014/main" id="{EBBF9FE2-4EC7-0B47-B610-B8ADE4662544}"/>
              </a:ext>
            </a:extLst>
          </p:cNvPr>
          <p:cNvCxnSpPr>
            <a:cxnSpLocks/>
            <a:stCxn id="156" idx="2"/>
            <a:endCxn id="164" idx="1"/>
          </p:cNvCxnSpPr>
          <p:nvPr/>
        </p:nvCxnSpPr>
        <p:spPr>
          <a:xfrm>
            <a:off x="11029429" y="3150640"/>
            <a:ext cx="199638" cy="36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958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01C3-27AF-3945-8818-60FEDC084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3" r="86527"/>
          <a:stretch/>
        </p:blipFill>
        <p:spPr>
          <a:xfrm>
            <a:off x="2314222" y="1902941"/>
            <a:ext cx="1022102" cy="4077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A9EE8-667C-E045-9C1D-69F20064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33" y="1882572"/>
            <a:ext cx="7139246" cy="4203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C5D00E-3387-0543-AD87-24838C1F9D3B}"/>
                  </a:ext>
                </a:extLst>
              </p:cNvPr>
              <p:cNvSpPr txBox="1"/>
              <p:nvPr/>
            </p:nvSpPr>
            <p:spPr>
              <a:xfrm>
                <a:off x="1763041" y="1054895"/>
                <a:ext cx="196239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br>
                  <a:rPr lang="en-US" sz="2800" b="0" dirty="0">
                    <a:latin typeface="LM Sans 10" pitchFamily="2" charset="77"/>
                  </a:rPr>
                </a:br>
                <a:r>
                  <a:rPr lang="en-US" sz="2800" dirty="0">
                    <a:latin typeface="LM Sans 10" pitchFamily="2" charset="77"/>
                  </a:rPr>
                  <a:t>input image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C5D00E-3387-0543-AD87-24838C1F9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041" y="1054895"/>
                <a:ext cx="1962397" cy="954107"/>
              </a:xfrm>
              <a:prstGeom prst="rect">
                <a:avLst/>
              </a:prstGeom>
              <a:blipFill>
                <a:blip r:embed="rId4"/>
                <a:stretch>
                  <a:fillRect l="-5161" r="-6452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715073-EA6F-024E-A090-73AA243FE900}"/>
                  </a:ext>
                </a:extLst>
              </p:cNvPr>
              <p:cNvSpPr txBox="1"/>
              <p:nvPr/>
            </p:nvSpPr>
            <p:spPr>
              <a:xfrm>
                <a:off x="9072102" y="1054894"/>
                <a:ext cx="16898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LM Sans 10" pitchFamily="2" charset="77"/>
                </a:endParaRPr>
              </a:p>
              <a:p>
                <a:r>
                  <a:rPr lang="en-US" sz="2800" dirty="0">
                    <a:latin typeface="LM Sans 10" pitchFamily="2" charset="77"/>
                  </a:rPr>
                  <a:t>class label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715073-EA6F-024E-A090-73AA243F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102" y="1054894"/>
                <a:ext cx="1689886" cy="954107"/>
              </a:xfrm>
              <a:prstGeom prst="rect">
                <a:avLst/>
              </a:prstGeom>
              <a:blipFill>
                <a:blip r:embed="rId5"/>
                <a:stretch>
                  <a:fillRect l="-6716" r="-671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374675-CC6F-2149-A0C3-BEFA1379DE7A}"/>
                  </a:ext>
                </a:extLst>
              </p:cNvPr>
              <p:cNvSpPr txBox="1"/>
              <p:nvPr/>
            </p:nvSpPr>
            <p:spPr>
              <a:xfrm>
                <a:off x="4858289" y="1054895"/>
                <a:ext cx="3555782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∀ ℓ</m:t>
                      </m:r>
                    </m:oMath>
                  </m:oMathPara>
                </a14:m>
                <a:endParaRPr lang="en-US" sz="2800" dirty="0">
                  <a:latin typeface="LM Sans 10" pitchFamily="2" charset="77"/>
                </a:endParaRPr>
              </a:p>
              <a:p>
                <a:pPr algn="ctr"/>
                <a:r>
                  <a:rPr lang="en-US" sz="2800" dirty="0">
                    <a:latin typeface="LM Sans 10" pitchFamily="2" charset="77"/>
                  </a:rPr>
                  <a:t>Feature representation</a:t>
                </a:r>
              </a:p>
              <a:p>
                <a:pPr algn="ctr"/>
                <a:r>
                  <a:rPr lang="en-US" sz="2800" dirty="0">
                    <a:latin typeface="LM Sans 10" pitchFamily="2" charset="77"/>
                  </a:rPr>
                  <a:t>at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2800" dirty="0">
                  <a:latin typeface="LM Sans 10" pitchFamily="2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374675-CC6F-2149-A0C3-BEFA1379D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289" y="1054895"/>
                <a:ext cx="3555782" cy="1384995"/>
              </a:xfrm>
              <a:prstGeom prst="rect">
                <a:avLst/>
              </a:prstGeom>
              <a:blipFill>
                <a:blip r:embed="rId6"/>
                <a:stretch>
                  <a:fillRect l="-3203" r="-2847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>
            <a:extLst>
              <a:ext uri="{FF2B5EF4-FFF2-40B4-BE49-F238E27FC236}">
                <a16:creationId xmlns:a16="http://schemas.microsoft.com/office/drawing/2014/main" id="{1C089CF4-4E20-A648-9DD1-6F4AB4A5CE42}"/>
              </a:ext>
            </a:extLst>
          </p:cNvPr>
          <p:cNvSpPr/>
          <p:nvPr/>
        </p:nvSpPr>
        <p:spPr>
          <a:xfrm>
            <a:off x="9860601" y="3585037"/>
            <a:ext cx="112889" cy="81280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6707-F045-3847-AB2B-844535767153}"/>
              </a:ext>
            </a:extLst>
          </p:cNvPr>
          <p:cNvSpPr txBox="1"/>
          <p:nvPr/>
        </p:nvSpPr>
        <p:spPr>
          <a:xfrm>
            <a:off x="9961482" y="3822160"/>
            <a:ext cx="51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M Sans 10" pitchFamily="2" charset="77"/>
              </a:rPr>
              <a:t>cat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9F9222-F862-E040-8B20-093604A73B9D}"/>
                  </a:ext>
                </a:extLst>
              </p:cNvPr>
              <p:cNvSpPr txBox="1"/>
              <p:nvPr/>
            </p:nvSpPr>
            <p:spPr>
              <a:xfrm>
                <a:off x="5404198" y="4691272"/>
                <a:ext cx="322235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LM Sans 10" pitchFamily="2" charset="77"/>
                </a:endParaRPr>
              </a:p>
              <a:p>
                <a:pPr algn="ctr"/>
                <a:r>
                  <a:rPr lang="en-US" sz="2800" dirty="0">
                    <a:latin typeface="LM Sans 10" pitchFamily="2" charset="77"/>
                  </a:rPr>
                  <a:t>Network parameters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9F9222-F862-E040-8B20-093604A73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98" y="4691272"/>
                <a:ext cx="3222357" cy="954107"/>
              </a:xfrm>
              <a:prstGeom prst="rect">
                <a:avLst/>
              </a:prstGeom>
              <a:blipFill>
                <a:blip r:embed="rId7"/>
                <a:stretch>
                  <a:fillRect l="-2756" r="-275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3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5A5587C2-EE86-5F47-80A1-B7E55EA6BF85}"/>
              </a:ext>
            </a:extLst>
          </p:cNvPr>
          <p:cNvGrpSpPr/>
          <p:nvPr/>
        </p:nvGrpSpPr>
        <p:grpSpPr>
          <a:xfrm>
            <a:off x="1819661" y="740904"/>
            <a:ext cx="2625558" cy="255941"/>
            <a:chOff x="1486921" y="1569634"/>
            <a:chExt cx="1849755" cy="180315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435CCEE-4673-3149-9542-56C2B65908B8}"/>
                </a:ext>
              </a:extLst>
            </p:cNvPr>
            <p:cNvCxnSpPr/>
            <p:nvPr/>
          </p:nvCxnSpPr>
          <p:spPr>
            <a:xfrm flipV="1">
              <a:off x="1575623" y="1657450"/>
              <a:ext cx="1672351" cy="4683"/>
            </a:xfrm>
            <a:prstGeom prst="line">
              <a:avLst/>
            </a:prstGeom>
            <a:ln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E0DA3C-D395-9342-AF6E-0A34DF3EBC7E}"/>
                </a:ext>
              </a:extLst>
            </p:cNvPr>
            <p:cNvSpPr/>
            <p:nvPr/>
          </p:nvSpPr>
          <p:spPr>
            <a:xfrm>
              <a:off x="1486921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AB36D85-518E-1941-A471-E1BB60F45689}"/>
                </a:ext>
              </a:extLst>
            </p:cNvPr>
            <p:cNvSpPr/>
            <p:nvPr/>
          </p:nvSpPr>
          <p:spPr>
            <a:xfrm>
              <a:off x="1622388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4A2A89E-9571-8644-8D4F-9774D596D214}"/>
                </a:ext>
              </a:extLst>
            </p:cNvPr>
            <p:cNvSpPr/>
            <p:nvPr/>
          </p:nvSpPr>
          <p:spPr>
            <a:xfrm>
              <a:off x="1757855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F97D5C-3C5F-974D-8BD2-2E61E0567A39}"/>
                </a:ext>
              </a:extLst>
            </p:cNvPr>
            <p:cNvSpPr/>
            <p:nvPr/>
          </p:nvSpPr>
          <p:spPr>
            <a:xfrm>
              <a:off x="1893322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858E45C-E1F6-8640-ACC3-05AD8C50CCF7}"/>
                </a:ext>
              </a:extLst>
            </p:cNvPr>
            <p:cNvSpPr/>
            <p:nvPr/>
          </p:nvSpPr>
          <p:spPr>
            <a:xfrm>
              <a:off x="202878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81627CF-1F28-1544-AED4-6F3C47738D5F}"/>
                </a:ext>
              </a:extLst>
            </p:cNvPr>
            <p:cNvSpPr/>
            <p:nvPr/>
          </p:nvSpPr>
          <p:spPr>
            <a:xfrm>
              <a:off x="216425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3073C0FC-991D-5E4D-A48E-C0A7335528F7}"/>
                </a:ext>
              </a:extLst>
            </p:cNvPr>
            <p:cNvSpPr/>
            <p:nvPr/>
          </p:nvSpPr>
          <p:spPr>
            <a:xfrm>
              <a:off x="229971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BAF378B-80DB-6440-96EA-B502A0C630C8}"/>
                </a:ext>
              </a:extLst>
            </p:cNvPr>
            <p:cNvSpPr/>
            <p:nvPr/>
          </p:nvSpPr>
          <p:spPr>
            <a:xfrm>
              <a:off x="243518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6952995-C3B5-FA48-B0A5-E31AB1B2D3F6}"/>
                </a:ext>
              </a:extLst>
            </p:cNvPr>
            <p:cNvSpPr/>
            <p:nvPr/>
          </p:nvSpPr>
          <p:spPr>
            <a:xfrm>
              <a:off x="257064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9189D02-9EB6-8B49-B7BE-68AE27B7D214}"/>
                </a:ext>
              </a:extLst>
            </p:cNvPr>
            <p:cNvSpPr/>
            <p:nvPr/>
          </p:nvSpPr>
          <p:spPr>
            <a:xfrm>
              <a:off x="270611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54E5907-D2CA-5345-97FB-0BBC948325E7}"/>
                </a:ext>
              </a:extLst>
            </p:cNvPr>
            <p:cNvSpPr/>
            <p:nvPr/>
          </p:nvSpPr>
          <p:spPr>
            <a:xfrm>
              <a:off x="284157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410F0C3C-8AF5-5F40-93CB-327BB6C5FB18}"/>
                </a:ext>
              </a:extLst>
            </p:cNvPr>
            <p:cNvSpPr/>
            <p:nvPr/>
          </p:nvSpPr>
          <p:spPr>
            <a:xfrm>
              <a:off x="297704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DDD5C1D-E9B3-0244-9191-86F48FC2BA0D}"/>
                </a:ext>
              </a:extLst>
            </p:cNvPr>
            <p:cNvSpPr/>
            <p:nvPr/>
          </p:nvSpPr>
          <p:spPr>
            <a:xfrm>
              <a:off x="311250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E3F3CFD8-1CD8-A446-B94C-CDA04A1CBDAA}"/>
                </a:ext>
              </a:extLst>
            </p:cNvPr>
            <p:cNvSpPr/>
            <p:nvPr/>
          </p:nvSpPr>
          <p:spPr>
            <a:xfrm>
              <a:off x="324797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C27D13F5-5694-A746-AFF5-9BDC1FEE0E4A}"/>
              </a:ext>
            </a:extLst>
          </p:cNvPr>
          <p:cNvGrpSpPr/>
          <p:nvPr/>
        </p:nvGrpSpPr>
        <p:grpSpPr>
          <a:xfrm>
            <a:off x="7114531" y="72115"/>
            <a:ext cx="1772750" cy="1935039"/>
            <a:chOff x="5196466" y="1182138"/>
            <a:chExt cx="1248936" cy="1363272"/>
          </a:xfrm>
        </p:grpSpPr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A5A4F2DA-9447-DC48-946B-4DD974610584}"/>
                </a:ext>
              </a:extLst>
            </p:cNvPr>
            <p:cNvSpPr/>
            <p:nvPr/>
          </p:nvSpPr>
          <p:spPr>
            <a:xfrm>
              <a:off x="5196466" y="1182138"/>
              <a:ext cx="1248936" cy="1325658"/>
            </a:xfrm>
            <a:prstGeom prst="rect">
              <a:avLst/>
            </a:prstGeom>
            <a:solidFill>
              <a:srgbClr val="F7F7F7"/>
            </a:solidFill>
            <a:ln w="6350"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" rIns="252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200" dirty="0">
                <a:solidFill>
                  <a:srgbClr val="76471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04A5F2E-DF33-E547-B8A2-B5721BFCD3A7}"/>
                </a:ext>
              </a:extLst>
            </p:cNvPr>
            <p:cNvSpPr/>
            <p:nvPr/>
          </p:nvSpPr>
          <p:spPr>
            <a:xfrm rot="5400000">
              <a:off x="5311374" y="1203952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F585562-FB66-BA4E-87ED-FE6B36F96A27}"/>
                </a:ext>
              </a:extLst>
            </p:cNvPr>
            <p:cNvSpPr/>
            <p:nvPr/>
          </p:nvSpPr>
          <p:spPr>
            <a:xfrm rot="5400000">
              <a:off x="5311374" y="152155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CFE2"/>
            </a:solidFill>
            <a:ln w="6350">
              <a:solidFill>
                <a:srgbClr val="9EB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995E683-54ED-FA42-931D-2697D8FE519E}"/>
                </a:ext>
              </a:extLst>
            </p:cNvPr>
            <p:cNvSpPr/>
            <p:nvPr/>
          </p:nvSpPr>
          <p:spPr>
            <a:xfrm rot="5400000">
              <a:off x="5311374" y="1680358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79E8F"/>
            </a:solidFill>
            <a:ln w="6350">
              <a:solidFill>
                <a:srgbClr val="D899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30B2158-B0CE-6D40-BCFF-F951A7A26A56}"/>
                </a:ext>
              </a:extLst>
            </p:cNvPr>
            <p:cNvSpPr/>
            <p:nvPr/>
          </p:nvSpPr>
          <p:spPr>
            <a:xfrm rot="5400000">
              <a:off x="5311374" y="136275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AEA54C69-FFC1-E245-B2C8-9E6500FBECCA}"/>
                </a:ext>
              </a:extLst>
            </p:cNvPr>
            <p:cNvSpPr/>
            <p:nvPr/>
          </p:nvSpPr>
          <p:spPr>
            <a:xfrm rot="5400000">
              <a:off x="5311374" y="1997962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42C76B6B-B881-7243-96FA-8C7C6DD853C3}"/>
                </a:ext>
              </a:extLst>
            </p:cNvPr>
            <p:cNvSpPr/>
            <p:nvPr/>
          </p:nvSpPr>
          <p:spPr>
            <a:xfrm rot="5400000">
              <a:off x="5311374" y="183916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8726EC5E-3094-8841-87BA-9394340B8212}"/>
                </a:ext>
              </a:extLst>
            </p:cNvPr>
            <p:cNvSpPr/>
            <p:nvPr/>
          </p:nvSpPr>
          <p:spPr>
            <a:xfrm rot="5400000">
              <a:off x="5311374" y="2156763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865C544-36BB-AF4C-85F5-FA410C6E9330}"/>
                </a:ext>
              </a:extLst>
            </p:cNvPr>
            <p:cNvSpPr txBox="1"/>
            <p:nvPr/>
          </p:nvSpPr>
          <p:spPr>
            <a:xfrm>
              <a:off x="5514138" y="1192363"/>
              <a:ext cx="923353" cy="135304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320" dirty="0">
                  <a:latin typeface="Palatino" pitchFamily="2" charset="77"/>
                  <a:ea typeface="Palatino" pitchFamily="2" charset="77"/>
                </a:rPr>
                <a:t>Convolution</a:t>
              </a:r>
            </a:p>
            <a:p>
              <a:pPr>
                <a:lnSpc>
                  <a:spcPct val="110000"/>
                </a:lnSpc>
              </a:pPr>
              <a:r>
                <a:rPr lang="en-US" sz="1320" dirty="0" err="1">
                  <a:latin typeface="Palatino" pitchFamily="2" charset="77"/>
                  <a:ea typeface="Palatino" pitchFamily="2" charset="77"/>
                </a:rPr>
                <a:t>MaxPool</a:t>
              </a:r>
              <a:endParaRPr lang="en-US" sz="1320" dirty="0">
                <a:latin typeface="Palatino" pitchFamily="2" charset="77"/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320" dirty="0" err="1">
                  <a:latin typeface="Palatino" pitchFamily="2" charset="77"/>
                  <a:ea typeface="Palatino" pitchFamily="2" charset="77"/>
                </a:rPr>
                <a:t>AvgPool</a:t>
              </a:r>
              <a:endParaRPr lang="en-US" sz="1320" dirty="0">
                <a:latin typeface="Palatino" pitchFamily="2" charset="77"/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320" dirty="0" err="1">
                  <a:latin typeface="Palatino" pitchFamily="2" charset="77"/>
                  <a:ea typeface="Palatino" pitchFamily="2" charset="77"/>
                </a:rPr>
                <a:t>Concat</a:t>
              </a:r>
              <a:endParaRPr lang="en-US" sz="1320" dirty="0">
                <a:latin typeface="Palatino" pitchFamily="2" charset="77"/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320" dirty="0">
                  <a:latin typeface="Palatino" pitchFamily="2" charset="77"/>
                  <a:ea typeface="Palatino" pitchFamily="2" charset="77"/>
                </a:rPr>
                <a:t>Dropout</a:t>
              </a:r>
            </a:p>
            <a:p>
              <a:pPr>
                <a:lnSpc>
                  <a:spcPct val="110000"/>
                </a:lnSpc>
              </a:pPr>
              <a:r>
                <a:rPr lang="en-US" sz="1320" dirty="0">
                  <a:latin typeface="Palatino" pitchFamily="2" charset="77"/>
                  <a:ea typeface="Palatino" pitchFamily="2" charset="77"/>
                </a:rPr>
                <a:t>Fully connected</a:t>
              </a:r>
            </a:p>
            <a:p>
              <a:pPr>
                <a:lnSpc>
                  <a:spcPct val="110000"/>
                </a:lnSpc>
              </a:pPr>
              <a:r>
                <a:rPr lang="en-US" sz="1320" dirty="0" err="1">
                  <a:latin typeface="Palatino" pitchFamily="2" charset="77"/>
                  <a:ea typeface="Palatino" pitchFamily="2" charset="77"/>
                </a:rPr>
                <a:t>Softmax</a:t>
              </a:r>
              <a:endParaRPr lang="en-US" sz="1320" dirty="0">
                <a:latin typeface="Palatino" pitchFamily="2" charset="77"/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320" dirty="0">
                  <a:latin typeface="Palatino" pitchFamily="2" charset="77"/>
                  <a:ea typeface="Palatino" pitchFamily="2" charset="77"/>
                </a:rPr>
                <a:t>Residual add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D7C9D2F1-EDA5-4B43-8F92-8860F0F79E52}"/>
              </a:ext>
            </a:extLst>
          </p:cNvPr>
          <p:cNvGrpSpPr/>
          <p:nvPr/>
        </p:nvGrpSpPr>
        <p:grpSpPr>
          <a:xfrm>
            <a:off x="1819661" y="1407381"/>
            <a:ext cx="4356079" cy="255941"/>
            <a:chOff x="1486921" y="1950400"/>
            <a:chExt cx="3068940" cy="18031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9E1C7F-310C-6F4B-9938-ED68B2AB7732}"/>
                </a:ext>
              </a:extLst>
            </p:cNvPr>
            <p:cNvCxnSpPr>
              <a:cxnSpLocks/>
              <a:stCxn id="89" idx="3"/>
              <a:endCxn id="85" idx="3"/>
            </p:cNvCxnSpPr>
            <p:nvPr/>
          </p:nvCxnSpPr>
          <p:spPr>
            <a:xfrm>
              <a:off x="1575623" y="2040558"/>
              <a:ext cx="2980238" cy="0"/>
            </a:xfrm>
            <a:prstGeom prst="line">
              <a:avLst/>
            </a:prstGeom>
            <a:ln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66EFF751-FB40-F149-B5FA-C6D7CEA67452}"/>
                </a:ext>
              </a:extLst>
            </p:cNvPr>
            <p:cNvSpPr/>
            <p:nvPr/>
          </p:nvSpPr>
          <p:spPr>
            <a:xfrm>
              <a:off x="3927711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73CE3599-E2DB-664C-BE88-CABC5F655616}"/>
                </a:ext>
              </a:extLst>
            </p:cNvPr>
            <p:cNvSpPr/>
            <p:nvPr/>
          </p:nvSpPr>
          <p:spPr>
            <a:xfrm>
              <a:off x="4063176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B45FE77F-0B35-6C4B-A3AC-BD025D0BC824}"/>
                </a:ext>
              </a:extLst>
            </p:cNvPr>
            <p:cNvSpPr/>
            <p:nvPr/>
          </p:nvSpPr>
          <p:spPr>
            <a:xfrm>
              <a:off x="4198641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4C0BA0F7-CA18-D944-A4B1-12A85E823EC5}"/>
                </a:ext>
              </a:extLst>
            </p:cNvPr>
            <p:cNvSpPr/>
            <p:nvPr/>
          </p:nvSpPr>
          <p:spPr>
            <a:xfrm>
              <a:off x="4334106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4BEC9106-C203-BB49-9541-2C94852EA6F7}"/>
                </a:ext>
              </a:extLst>
            </p:cNvPr>
            <p:cNvSpPr/>
            <p:nvPr/>
          </p:nvSpPr>
          <p:spPr>
            <a:xfrm>
              <a:off x="446715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90173F4-8F85-AC43-A0E8-A8A43567CCC0}"/>
                </a:ext>
              </a:extLst>
            </p:cNvPr>
            <p:cNvSpPr/>
            <p:nvPr/>
          </p:nvSpPr>
          <p:spPr>
            <a:xfrm>
              <a:off x="1486921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01BDAE8D-E083-044A-A0F0-9F539827C792}"/>
                </a:ext>
              </a:extLst>
            </p:cNvPr>
            <p:cNvSpPr/>
            <p:nvPr/>
          </p:nvSpPr>
          <p:spPr>
            <a:xfrm>
              <a:off x="1622388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BD7E2247-0D2B-174F-B40F-4A743278FB69}"/>
                </a:ext>
              </a:extLst>
            </p:cNvPr>
            <p:cNvSpPr/>
            <p:nvPr/>
          </p:nvSpPr>
          <p:spPr>
            <a:xfrm>
              <a:off x="1757855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BCF4D102-229F-8144-9F7C-3FE8A6B7F952}"/>
                </a:ext>
              </a:extLst>
            </p:cNvPr>
            <p:cNvSpPr/>
            <p:nvPr/>
          </p:nvSpPr>
          <p:spPr>
            <a:xfrm>
              <a:off x="1893322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2BE1212B-9C4B-204A-B6CE-D24B21E9263A}"/>
                </a:ext>
              </a:extLst>
            </p:cNvPr>
            <p:cNvSpPr/>
            <p:nvPr/>
          </p:nvSpPr>
          <p:spPr>
            <a:xfrm>
              <a:off x="202878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BCCDE208-EA44-A048-A0BD-1F7CD6B09E81}"/>
                </a:ext>
              </a:extLst>
            </p:cNvPr>
            <p:cNvSpPr/>
            <p:nvPr/>
          </p:nvSpPr>
          <p:spPr>
            <a:xfrm>
              <a:off x="216425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0AA1E983-71B3-2843-877C-3BD6A53E82BC}"/>
                </a:ext>
              </a:extLst>
            </p:cNvPr>
            <p:cNvSpPr/>
            <p:nvPr/>
          </p:nvSpPr>
          <p:spPr>
            <a:xfrm>
              <a:off x="229971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424EC02-42F7-6546-A1F6-1D4DAA5A190F}"/>
                </a:ext>
              </a:extLst>
            </p:cNvPr>
            <p:cNvSpPr/>
            <p:nvPr/>
          </p:nvSpPr>
          <p:spPr>
            <a:xfrm>
              <a:off x="243518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60E9472B-7EA2-8A4D-BB11-8CB0B56375E0}"/>
                </a:ext>
              </a:extLst>
            </p:cNvPr>
            <p:cNvSpPr/>
            <p:nvPr/>
          </p:nvSpPr>
          <p:spPr>
            <a:xfrm>
              <a:off x="257064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AF1AD1E5-CA1F-844C-83A1-B591E58482C5}"/>
                </a:ext>
              </a:extLst>
            </p:cNvPr>
            <p:cNvSpPr/>
            <p:nvPr/>
          </p:nvSpPr>
          <p:spPr>
            <a:xfrm>
              <a:off x="270611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08379D99-EAA1-C645-AB37-3E67965560CA}"/>
                </a:ext>
              </a:extLst>
            </p:cNvPr>
            <p:cNvSpPr/>
            <p:nvPr/>
          </p:nvSpPr>
          <p:spPr>
            <a:xfrm>
              <a:off x="284157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FB777D1A-249B-954F-B4E3-C2556CE34831}"/>
                </a:ext>
              </a:extLst>
            </p:cNvPr>
            <p:cNvSpPr/>
            <p:nvPr/>
          </p:nvSpPr>
          <p:spPr>
            <a:xfrm>
              <a:off x="297704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E2B1412-8892-A543-91EC-D35D900436E4}"/>
                </a:ext>
              </a:extLst>
            </p:cNvPr>
            <p:cNvSpPr/>
            <p:nvPr/>
          </p:nvSpPr>
          <p:spPr>
            <a:xfrm>
              <a:off x="311250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A149841A-A541-8F4F-A4E4-59AB8457A682}"/>
                </a:ext>
              </a:extLst>
            </p:cNvPr>
            <p:cNvSpPr/>
            <p:nvPr/>
          </p:nvSpPr>
          <p:spPr>
            <a:xfrm>
              <a:off x="324797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350C1F4C-AF4B-C04E-8C24-113165B93DF8}"/>
                </a:ext>
              </a:extLst>
            </p:cNvPr>
            <p:cNvSpPr/>
            <p:nvPr/>
          </p:nvSpPr>
          <p:spPr>
            <a:xfrm>
              <a:off x="338343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640DA917-77DC-274C-A3BC-12768F33F0EB}"/>
                </a:ext>
              </a:extLst>
            </p:cNvPr>
            <p:cNvSpPr/>
            <p:nvPr/>
          </p:nvSpPr>
          <p:spPr>
            <a:xfrm>
              <a:off x="351890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96A63525-67A7-D648-9855-737A6A39E39D}"/>
                </a:ext>
              </a:extLst>
            </p:cNvPr>
            <p:cNvSpPr/>
            <p:nvPr/>
          </p:nvSpPr>
          <p:spPr>
            <a:xfrm>
              <a:off x="365436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088CD8FF-EE96-FC4E-A167-1C1D1B8AF456}"/>
                </a:ext>
              </a:extLst>
            </p:cNvPr>
            <p:cNvSpPr/>
            <p:nvPr/>
          </p:nvSpPr>
          <p:spPr>
            <a:xfrm>
              <a:off x="378983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BA032625-BD0B-4341-9966-01D661C10A77}"/>
              </a:ext>
            </a:extLst>
          </p:cNvPr>
          <p:cNvSpPr txBox="1"/>
          <p:nvPr/>
        </p:nvSpPr>
        <p:spPr>
          <a:xfrm>
            <a:off x="834877" y="1404624"/>
            <a:ext cx="872995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>
                <a:latin typeface="Palatino" pitchFamily="2" charset="77"/>
                <a:ea typeface="Palatino" pitchFamily="2" charset="77"/>
              </a:rPr>
              <a:t>VGG-16</a:t>
            </a: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2015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5E98578-DD80-FE4E-9D9E-D9B64608676A}"/>
              </a:ext>
            </a:extLst>
          </p:cNvPr>
          <p:cNvSpPr txBox="1"/>
          <p:nvPr/>
        </p:nvSpPr>
        <p:spPr>
          <a:xfrm>
            <a:off x="809238" y="729120"/>
            <a:ext cx="898643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 err="1">
                <a:latin typeface="Palatino" pitchFamily="2" charset="77"/>
                <a:ea typeface="Palatino" pitchFamily="2" charset="77"/>
              </a:rPr>
              <a:t>AlexNet</a:t>
            </a:r>
            <a:endParaRPr lang="en-US" sz="1700" dirty="0">
              <a:latin typeface="Palatino" pitchFamily="2" charset="77"/>
              <a:ea typeface="Palatino" pitchFamily="2" charset="77"/>
            </a:endParaRP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2012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B19618-6D57-8F45-BB8B-7BA5AC8B0794}"/>
              </a:ext>
            </a:extLst>
          </p:cNvPr>
          <p:cNvSpPr txBox="1"/>
          <p:nvPr/>
        </p:nvSpPr>
        <p:spPr>
          <a:xfrm>
            <a:off x="382834" y="4404617"/>
            <a:ext cx="1325043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>
                <a:latin typeface="Palatino" pitchFamily="2" charset="77"/>
                <a:ea typeface="Palatino" pitchFamily="2" charset="77"/>
              </a:rPr>
              <a:t>Inception V3</a:t>
            </a: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2016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26CD4AD-EE48-6F4B-93E8-B20DB6672FCB}"/>
              </a:ext>
            </a:extLst>
          </p:cNvPr>
          <p:cNvSpPr/>
          <p:nvPr/>
        </p:nvSpPr>
        <p:spPr>
          <a:xfrm>
            <a:off x="2208362" y="5872758"/>
            <a:ext cx="864474" cy="847977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3x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35C112D-7BB5-3048-841F-5650E0806740}"/>
              </a:ext>
            </a:extLst>
          </p:cNvPr>
          <p:cNvSpPr/>
          <p:nvPr/>
        </p:nvSpPr>
        <p:spPr>
          <a:xfrm>
            <a:off x="3990029" y="5872758"/>
            <a:ext cx="864474" cy="847977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8x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7E94FF7-7250-264F-8C1F-04BD60F831E9}"/>
              </a:ext>
            </a:extLst>
          </p:cNvPr>
          <p:cNvSpPr/>
          <p:nvPr/>
        </p:nvSpPr>
        <p:spPr>
          <a:xfrm>
            <a:off x="5759910" y="5877705"/>
            <a:ext cx="864474" cy="847977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36x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6130280-DB51-0947-B121-8C9F384F6CA1}"/>
              </a:ext>
            </a:extLst>
          </p:cNvPr>
          <p:cNvSpPr/>
          <p:nvPr/>
        </p:nvSpPr>
        <p:spPr>
          <a:xfrm>
            <a:off x="7515759" y="5879774"/>
            <a:ext cx="864474" cy="847977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3x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872A253-DF37-1441-91F1-D2AC7D4A70D2}"/>
              </a:ext>
            </a:extLst>
          </p:cNvPr>
          <p:cNvCxnSpPr>
            <a:cxnSpLocks/>
            <a:stCxn id="112" idx="3"/>
            <a:endCxn id="184" idx="1"/>
          </p:cNvCxnSpPr>
          <p:nvPr/>
        </p:nvCxnSpPr>
        <p:spPr>
          <a:xfrm>
            <a:off x="1945565" y="6503215"/>
            <a:ext cx="6903454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9973A290-9145-3C4F-802C-5B64309640A1}"/>
              </a:ext>
            </a:extLst>
          </p:cNvPr>
          <p:cNvSpPr/>
          <p:nvPr/>
        </p:nvSpPr>
        <p:spPr>
          <a:xfrm>
            <a:off x="1819661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78F56C2-2BBE-DE4A-8813-C1F0CBA17B2C}"/>
              </a:ext>
            </a:extLst>
          </p:cNvPr>
          <p:cNvSpPr/>
          <p:nvPr/>
        </p:nvSpPr>
        <p:spPr>
          <a:xfrm>
            <a:off x="2011944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5E584C09-DAFA-B94B-877F-E475529401FA}"/>
              </a:ext>
            </a:extLst>
          </p:cNvPr>
          <p:cNvSpPr/>
          <p:nvPr/>
        </p:nvSpPr>
        <p:spPr>
          <a:xfrm>
            <a:off x="2351431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4AC7C885-3B4F-4F4F-9076-515057548514}"/>
              </a:ext>
            </a:extLst>
          </p:cNvPr>
          <p:cNvSpPr/>
          <p:nvPr/>
        </p:nvSpPr>
        <p:spPr>
          <a:xfrm>
            <a:off x="2543714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23EC45A2-ACA1-4645-82EB-3BE1D6AD21D4}"/>
              </a:ext>
            </a:extLst>
          </p:cNvPr>
          <p:cNvSpPr/>
          <p:nvPr/>
        </p:nvSpPr>
        <p:spPr>
          <a:xfrm>
            <a:off x="2735997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806E1175-A05A-3940-959C-A90A9FE17001}"/>
              </a:ext>
            </a:extLst>
          </p:cNvPr>
          <p:cNvSpPr/>
          <p:nvPr/>
        </p:nvSpPr>
        <p:spPr>
          <a:xfrm>
            <a:off x="2270658" y="6151567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07943E-1C12-044D-87F4-A6CFE46C0375}"/>
              </a:ext>
            </a:extLst>
          </p:cNvPr>
          <p:cNvSpPr/>
          <p:nvPr/>
        </p:nvSpPr>
        <p:spPr>
          <a:xfrm>
            <a:off x="2928277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9CC18F03-66C3-244A-9696-073AADB291BA}"/>
              </a:ext>
            </a:extLst>
          </p:cNvPr>
          <p:cNvSpPr/>
          <p:nvPr/>
        </p:nvSpPr>
        <p:spPr>
          <a:xfrm>
            <a:off x="4133098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F83EBF52-F302-9D45-8111-CE923435B2D0}"/>
              </a:ext>
            </a:extLst>
          </p:cNvPr>
          <p:cNvSpPr/>
          <p:nvPr/>
        </p:nvSpPr>
        <p:spPr>
          <a:xfrm>
            <a:off x="4325381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1A2F3BD2-7408-8A44-A054-042E93EC8F1C}"/>
              </a:ext>
            </a:extLst>
          </p:cNvPr>
          <p:cNvSpPr/>
          <p:nvPr/>
        </p:nvSpPr>
        <p:spPr>
          <a:xfrm>
            <a:off x="4517664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5FBBFD3F-2A2E-204D-AA71-13B45D794D54}"/>
              </a:ext>
            </a:extLst>
          </p:cNvPr>
          <p:cNvSpPr/>
          <p:nvPr/>
        </p:nvSpPr>
        <p:spPr>
          <a:xfrm>
            <a:off x="4052325" y="6151567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83DB524-EF0B-C048-B2C3-169D48F2E6DD}"/>
              </a:ext>
            </a:extLst>
          </p:cNvPr>
          <p:cNvSpPr/>
          <p:nvPr/>
        </p:nvSpPr>
        <p:spPr>
          <a:xfrm>
            <a:off x="4709944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037D7754-048D-8543-9186-56AC63922847}"/>
              </a:ext>
            </a:extLst>
          </p:cNvPr>
          <p:cNvSpPr/>
          <p:nvPr/>
        </p:nvSpPr>
        <p:spPr>
          <a:xfrm>
            <a:off x="3245455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5088E298-B16C-EC49-A92A-8503340827D9}"/>
              </a:ext>
            </a:extLst>
          </p:cNvPr>
          <p:cNvSpPr/>
          <p:nvPr/>
        </p:nvSpPr>
        <p:spPr>
          <a:xfrm>
            <a:off x="3437738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151E6737-0C12-424A-ABF4-6C96A3A334F1}"/>
              </a:ext>
            </a:extLst>
          </p:cNvPr>
          <p:cNvSpPr/>
          <p:nvPr/>
        </p:nvSpPr>
        <p:spPr>
          <a:xfrm>
            <a:off x="3630021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9D219329-97ED-DD41-B668-9CB38FAEDFCA}"/>
              </a:ext>
            </a:extLst>
          </p:cNvPr>
          <p:cNvSpPr/>
          <p:nvPr/>
        </p:nvSpPr>
        <p:spPr>
          <a:xfrm>
            <a:off x="3164682" y="6149374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F1CDC75F-47BC-AB4B-8B00-B21CD87AD0AA}"/>
              </a:ext>
            </a:extLst>
          </p:cNvPr>
          <p:cNvSpPr/>
          <p:nvPr/>
        </p:nvSpPr>
        <p:spPr>
          <a:xfrm>
            <a:off x="3822301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8F460345-CF58-564D-8729-7244B49C6FEF}"/>
              </a:ext>
            </a:extLst>
          </p:cNvPr>
          <p:cNvSpPr/>
          <p:nvPr/>
        </p:nvSpPr>
        <p:spPr>
          <a:xfrm>
            <a:off x="3438716" y="6025782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557A665A-0B9E-4647-A290-C32CC72B51EB}"/>
              </a:ext>
            </a:extLst>
          </p:cNvPr>
          <p:cNvSpPr/>
          <p:nvPr/>
        </p:nvSpPr>
        <p:spPr>
          <a:xfrm>
            <a:off x="5902979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F6B279B5-0A26-5B48-9D00-08B83234ABDE}"/>
              </a:ext>
            </a:extLst>
          </p:cNvPr>
          <p:cNvSpPr/>
          <p:nvPr/>
        </p:nvSpPr>
        <p:spPr>
          <a:xfrm>
            <a:off x="6095262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12A3E92F-FFE9-914D-97A3-3440764B3DD5}"/>
              </a:ext>
            </a:extLst>
          </p:cNvPr>
          <p:cNvSpPr/>
          <p:nvPr/>
        </p:nvSpPr>
        <p:spPr>
          <a:xfrm>
            <a:off x="6287545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3A0B4833-060E-C54D-8591-F2AF8BD739AB}"/>
              </a:ext>
            </a:extLst>
          </p:cNvPr>
          <p:cNvSpPr/>
          <p:nvPr/>
        </p:nvSpPr>
        <p:spPr>
          <a:xfrm>
            <a:off x="5822207" y="6156513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E675C44-715A-584B-BA9D-A3AAA3C01F32}"/>
              </a:ext>
            </a:extLst>
          </p:cNvPr>
          <p:cNvSpPr/>
          <p:nvPr/>
        </p:nvSpPr>
        <p:spPr>
          <a:xfrm>
            <a:off x="6479826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40ACB115-FC63-7948-B3CB-9F243E9CD5A0}"/>
              </a:ext>
            </a:extLst>
          </p:cNvPr>
          <p:cNvSpPr/>
          <p:nvPr/>
        </p:nvSpPr>
        <p:spPr>
          <a:xfrm>
            <a:off x="5015337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C0C8A6D9-179D-4641-92E4-11179A859B8C}"/>
              </a:ext>
            </a:extLst>
          </p:cNvPr>
          <p:cNvSpPr/>
          <p:nvPr/>
        </p:nvSpPr>
        <p:spPr>
          <a:xfrm>
            <a:off x="5207620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3EA5FFE-3CAC-2E4D-AA27-9455D22966D8}"/>
              </a:ext>
            </a:extLst>
          </p:cNvPr>
          <p:cNvSpPr/>
          <p:nvPr/>
        </p:nvSpPr>
        <p:spPr>
          <a:xfrm>
            <a:off x="5399903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83809B01-E270-B94A-B06E-2CD447AAF575}"/>
              </a:ext>
            </a:extLst>
          </p:cNvPr>
          <p:cNvSpPr/>
          <p:nvPr/>
        </p:nvSpPr>
        <p:spPr>
          <a:xfrm>
            <a:off x="4934564" y="6154320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0C7C244-996E-BB42-B332-FF46007A7840}"/>
              </a:ext>
            </a:extLst>
          </p:cNvPr>
          <p:cNvSpPr/>
          <p:nvPr/>
        </p:nvSpPr>
        <p:spPr>
          <a:xfrm>
            <a:off x="5592183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526425CD-C6D9-9F4A-B4AB-7AB137F47287}"/>
              </a:ext>
            </a:extLst>
          </p:cNvPr>
          <p:cNvSpPr/>
          <p:nvPr/>
        </p:nvSpPr>
        <p:spPr>
          <a:xfrm>
            <a:off x="5208598" y="6030728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6D29DC61-DC55-524B-B50A-335C6CFAB33A}"/>
              </a:ext>
            </a:extLst>
          </p:cNvPr>
          <p:cNvSpPr/>
          <p:nvPr/>
        </p:nvSpPr>
        <p:spPr>
          <a:xfrm>
            <a:off x="7658829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10665D89-587D-2242-BEBC-E9DD990BC336}"/>
              </a:ext>
            </a:extLst>
          </p:cNvPr>
          <p:cNvSpPr/>
          <p:nvPr/>
        </p:nvSpPr>
        <p:spPr>
          <a:xfrm>
            <a:off x="7851112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0D6C91B8-C672-B144-A958-530C08E54B71}"/>
              </a:ext>
            </a:extLst>
          </p:cNvPr>
          <p:cNvSpPr/>
          <p:nvPr/>
        </p:nvSpPr>
        <p:spPr>
          <a:xfrm>
            <a:off x="8043395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A93FB7BD-739A-5E45-90C8-E612BFD2C28B}"/>
              </a:ext>
            </a:extLst>
          </p:cNvPr>
          <p:cNvSpPr/>
          <p:nvPr/>
        </p:nvSpPr>
        <p:spPr>
          <a:xfrm>
            <a:off x="7578056" y="6158583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D0BB8A-16BD-5249-A176-3501850BBE37}"/>
              </a:ext>
            </a:extLst>
          </p:cNvPr>
          <p:cNvSpPr/>
          <p:nvPr/>
        </p:nvSpPr>
        <p:spPr>
          <a:xfrm>
            <a:off x="8235675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06BB55A8-4955-BD41-B1F0-941786EEA9FE}"/>
              </a:ext>
            </a:extLst>
          </p:cNvPr>
          <p:cNvSpPr/>
          <p:nvPr/>
        </p:nvSpPr>
        <p:spPr>
          <a:xfrm>
            <a:off x="6771186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A5799E2A-B407-8F4E-9F16-AAF17C929301}"/>
              </a:ext>
            </a:extLst>
          </p:cNvPr>
          <p:cNvSpPr/>
          <p:nvPr/>
        </p:nvSpPr>
        <p:spPr>
          <a:xfrm>
            <a:off x="6963469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BB3E65E1-408F-E64E-9C00-0F51A6448867}"/>
              </a:ext>
            </a:extLst>
          </p:cNvPr>
          <p:cNvSpPr/>
          <p:nvPr/>
        </p:nvSpPr>
        <p:spPr>
          <a:xfrm>
            <a:off x="7155752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6373C441-B72A-754F-A47D-F8E6C3352FC9}"/>
              </a:ext>
            </a:extLst>
          </p:cNvPr>
          <p:cNvSpPr/>
          <p:nvPr/>
        </p:nvSpPr>
        <p:spPr>
          <a:xfrm>
            <a:off x="6690413" y="6156390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DA3A28CA-E06A-674C-8278-A899A2EDDBAE}"/>
              </a:ext>
            </a:extLst>
          </p:cNvPr>
          <p:cNvSpPr/>
          <p:nvPr/>
        </p:nvSpPr>
        <p:spPr>
          <a:xfrm>
            <a:off x="7348032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1865B22C-CFBD-3442-95BB-F521BFAAFF23}"/>
              </a:ext>
            </a:extLst>
          </p:cNvPr>
          <p:cNvSpPr/>
          <p:nvPr/>
        </p:nvSpPr>
        <p:spPr>
          <a:xfrm>
            <a:off x="6964447" y="6032798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D6AD8019-E312-884A-8EE4-57215368743E}"/>
              </a:ext>
            </a:extLst>
          </p:cNvPr>
          <p:cNvSpPr/>
          <p:nvPr/>
        </p:nvSpPr>
        <p:spPr>
          <a:xfrm>
            <a:off x="8464459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687EA4FD-D8C3-494C-BBE6-AD17322FCEC2}"/>
              </a:ext>
            </a:extLst>
          </p:cNvPr>
          <p:cNvSpPr/>
          <p:nvPr/>
        </p:nvSpPr>
        <p:spPr>
          <a:xfrm>
            <a:off x="8656739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C46FA7"/>
          </a:solidFill>
          <a:ln w="6350">
            <a:solidFill>
              <a:srgbClr val="AF6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C05C9D2B-4F6D-8145-A2B4-07C4C3F5F2F0}"/>
              </a:ext>
            </a:extLst>
          </p:cNvPr>
          <p:cNvSpPr/>
          <p:nvPr/>
        </p:nvSpPr>
        <p:spPr>
          <a:xfrm>
            <a:off x="8849020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BB0E24"/>
          </a:solidFill>
          <a:ln w="6350">
            <a:solidFill>
              <a:srgbClr val="A92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360EF8FA-0801-C04D-9EBC-F47F2E671FF6}"/>
              </a:ext>
            </a:extLst>
          </p:cNvPr>
          <p:cNvGrpSpPr/>
          <p:nvPr/>
        </p:nvGrpSpPr>
        <p:grpSpPr>
          <a:xfrm>
            <a:off x="1819661" y="72115"/>
            <a:ext cx="1471877" cy="255941"/>
            <a:chOff x="1486921" y="1196116"/>
            <a:chExt cx="1036965" cy="180315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ABDAB08-955A-CB48-99AE-C42CFB496300}"/>
                </a:ext>
              </a:extLst>
            </p:cNvPr>
            <p:cNvCxnSpPr>
              <a:cxnSpLocks/>
              <a:stCxn id="187" idx="3"/>
              <a:endCxn id="194" idx="1"/>
            </p:cNvCxnSpPr>
            <p:nvPr/>
          </p:nvCxnSpPr>
          <p:spPr>
            <a:xfrm>
              <a:off x="1575623" y="1286274"/>
              <a:ext cx="859561" cy="0"/>
            </a:xfrm>
            <a:prstGeom prst="line">
              <a:avLst/>
            </a:prstGeom>
            <a:ln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37E12D64-8D22-1F4E-BDA2-63642E201AF3}"/>
                </a:ext>
              </a:extLst>
            </p:cNvPr>
            <p:cNvSpPr/>
            <p:nvPr/>
          </p:nvSpPr>
          <p:spPr>
            <a:xfrm>
              <a:off x="1486921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rtlCol="0" anchor="ctr"/>
            <a:lstStyle/>
            <a:p>
              <a:pPr algn="ctr"/>
              <a:endParaRPr lang="en-US" sz="2000"/>
            </a:p>
          </p:txBody>
        </p:sp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23F549BA-60CF-8149-9E42-E2002D003FA1}"/>
                </a:ext>
              </a:extLst>
            </p:cNvPr>
            <p:cNvSpPr/>
            <p:nvPr/>
          </p:nvSpPr>
          <p:spPr>
            <a:xfrm>
              <a:off x="1622388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89" name="Rounded Rectangle 188">
              <a:extLst>
                <a:ext uri="{FF2B5EF4-FFF2-40B4-BE49-F238E27FC236}">
                  <a16:creationId xmlns:a16="http://schemas.microsoft.com/office/drawing/2014/main" id="{93FB23A4-C951-B341-9D20-40DDDCD8FCF2}"/>
                </a:ext>
              </a:extLst>
            </p:cNvPr>
            <p:cNvSpPr/>
            <p:nvPr/>
          </p:nvSpPr>
          <p:spPr>
            <a:xfrm>
              <a:off x="1757855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id="{7750F6BB-2064-1D47-ACA5-ED29FCF79742}"/>
                </a:ext>
              </a:extLst>
            </p:cNvPr>
            <p:cNvSpPr/>
            <p:nvPr/>
          </p:nvSpPr>
          <p:spPr>
            <a:xfrm>
              <a:off x="1893322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4E89E81E-AD99-B24D-B1F7-AA2989F1FD1F}"/>
                </a:ext>
              </a:extLst>
            </p:cNvPr>
            <p:cNvSpPr/>
            <p:nvPr/>
          </p:nvSpPr>
          <p:spPr>
            <a:xfrm>
              <a:off x="2028789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0CC5C52E-0DD6-F34E-A2E1-FC6BAA8C2195}"/>
                </a:ext>
              </a:extLst>
            </p:cNvPr>
            <p:cNvSpPr/>
            <p:nvPr/>
          </p:nvSpPr>
          <p:spPr>
            <a:xfrm>
              <a:off x="2164254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93" name="Rounded Rectangle 192">
              <a:extLst>
                <a:ext uri="{FF2B5EF4-FFF2-40B4-BE49-F238E27FC236}">
                  <a16:creationId xmlns:a16="http://schemas.microsoft.com/office/drawing/2014/main" id="{C666C97F-A113-DF4B-9938-96E2A11CB741}"/>
                </a:ext>
              </a:extLst>
            </p:cNvPr>
            <p:cNvSpPr/>
            <p:nvPr/>
          </p:nvSpPr>
          <p:spPr>
            <a:xfrm>
              <a:off x="2299719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8E611EC6-BC14-F240-B96B-51C2974812C8}"/>
                </a:ext>
              </a:extLst>
            </p:cNvPr>
            <p:cNvSpPr/>
            <p:nvPr/>
          </p:nvSpPr>
          <p:spPr>
            <a:xfrm>
              <a:off x="2435184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ED91B7E7-C88E-094C-A9DF-FD4D91812ADC}"/>
              </a:ext>
            </a:extLst>
          </p:cNvPr>
          <p:cNvSpPr txBox="1"/>
          <p:nvPr/>
        </p:nvSpPr>
        <p:spPr>
          <a:xfrm>
            <a:off x="841289" y="66789"/>
            <a:ext cx="866583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>
                <a:latin typeface="Palatino" pitchFamily="2" charset="77"/>
                <a:ea typeface="Palatino" pitchFamily="2" charset="77"/>
              </a:rPr>
              <a:t>LeNet-5</a:t>
            </a: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1998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20A80FF-9E61-434E-939A-4B14B2C22A77}"/>
              </a:ext>
            </a:extLst>
          </p:cNvPr>
          <p:cNvSpPr/>
          <p:nvPr/>
        </p:nvSpPr>
        <p:spPr>
          <a:xfrm>
            <a:off x="6568594" y="3369959"/>
            <a:ext cx="1078349" cy="2297427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" rIns="36000" bIns="0" rtlCol="0" anchor="t"/>
          <a:lstStyle/>
          <a:p>
            <a:pPr algn="r"/>
            <a:r>
              <a:rPr lang="en-US" sz="1400" dirty="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2x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0C5DA52-29FE-5B43-B26B-9B1AEEB2195E}"/>
              </a:ext>
            </a:extLst>
          </p:cNvPr>
          <p:cNvSpPr/>
          <p:nvPr/>
        </p:nvSpPr>
        <p:spPr>
          <a:xfrm>
            <a:off x="5430545" y="3840948"/>
            <a:ext cx="1050261" cy="1338388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5x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3E99BEC-099E-3447-B458-48C1D4161A84}"/>
              </a:ext>
            </a:extLst>
          </p:cNvPr>
          <p:cNvSpPr/>
          <p:nvPr/>
        </p:nvSpPr>
        <p:spPr>
          <a:xfrm>
            <a:off x="3139908" y="3689522"/>
            <a:ext cx="1298864" cy="1664761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3x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35F5381-9CD1-904C-B3A5-B1808D516176}"/>
              </a:ext>
            </a:extLst>
          </p:cNvPr>
          <p:cNvCxnSpPr>
            <a:cxnSpLocks/>
            <a:stCxn id="241" idx="1"/>
          </p:cNvCxnSpPr>
          <p:nvPr/>
        </p:nvCxnSpPr>
        <p:spPr>
          <a:xfrm flipH="1">
            <a:off x="7577764" y="4537191"/>
            <a:ext cx="710244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B9C1B19-79CC-1345-A8F2-8B492E68A22D}"/>
              </a:ext>
            </a:extLst>
          </p:cNvPr>
          <p:cNvCxnSpPr>
            <a:cxnSpLocks/>
          </p:cNvCxnSpPr>
          <p:nvPr/>
        </p:nvCxnSpPr>
        <p:spPr>
          <a:xfrm flipH="1">
            <a:off x="4266477" y="4525699"/>
            <a:ext cx="2388693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AFD071B-26F9-904D-800D-CEC38C3A57C1}"/>
              </a:ext>
            </a:extLst>
          </p:cNvPr>
          <p:cNvCxnSpPr/>
          <p:nvPr/>
        </p:nvCxnSpPr>
        <p:spPr>
          <a:xfrm flipH="1">
            <a:off x="1945565" y="4525699"/>
            <a:ext cx="1272941" cy="1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452608F2-9121-1E43-978C-441C20955062}"/>
              </a:ext>
            </a:extLst>
          </p:cNvPr>
          <p:cNvSpPr/>
          <p:nvPr/>
        </p:nvSpPr>
        <p:spPr>
          <a:xfrm>
            <a:off x="3218507" y="3847252"/>
            <a:ext cx="1047971" cy="1333960"/>
          </a:xfrm>
          <a:prstGeom prst="roundRect">
            <a:avLst>
              <a:gd name="adj" fmla="val 36019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77A2178B-83D8-0344-8D8F-233089C452AC}"/>
              </a:ext>
            </a:extLst>
          </p:cNvPr>
          <p:cNvSpPr/>
          <p:nvPr/>
        </p:nvSpPr>
        <p:spPr>
          <a:xfrm>
            <a:off x="3218507" y="4292225"/>
            <a:ext cx="1047971" cy="451900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9BB9FF49-1FCE-864C-B52D-09FAF5393A60}"/>
              </a:ext>
            </a:extLst>
          </p:cNvPr>
          <p:cNvSpPr/>
          <p:nvPr/>
        </p:nvSpPr>
        <p:spPr>
          <a:xfrm>
            <a:off x="4566404" y="4090610"/>
            <a:ext cx="717779" cy="874284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58099B1C-724C-7B4A-AC66-148C34493F4F}"/>
              </a:ext>
            </a:extLst>
          </p:cNvPr>
          <p:cNvSpPr/>
          <p:nvPr/>
        </p:nvSpPr>
        <p:spPr>
          <a:xfrm>
            <a:off x="5540388" y="4106352"/>
            <a:ext cx="825096" cy="874284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6317BDFE-554D-3242-A45A-2742ACF99DE9}"/>
              </a:ext>
            </a:extLst>
          </p:cNvPr>
          <p:cNvSpPr/>
          <p:nvPr/>
        </p:nvSpPr>
        <p:spPr>
          <a:xfrm>
            <a:off x="1819661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EC6847D5-02B0-754B-962E-FD63025C3CED}"/>
              </a:ext>
            </a:extLst>
          </p:cNvPr>
          <p:cNvSpPr/>
          <p:nvPr/>
        </p:nvSpPr>
        <p:spPr>
          <a:xfrm>
            <a:off x="2011944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064CFDC7-AACB-874A-B579-1B716FC70856}"/>
              </a:ext>
            </a:extLst>
          </p:cNvPr>
          <p:cNvSpPr/>
          <p:nvPr/>
        </p:nvSpPr>
        <p:spPr>
          <a:xfrm>
            <a:off x="2204227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6D92540E-AECF-2144-B7A5-EFE0054BDF37}"/>
              </a:ext>
            </a:extLst>
          </p:cNvPr>
          <p:cNvSpPr/>
          <p:nvPr/>
        </p:nvSpPr>
        <p:spPr>
          <a:xfrm>
            <a:off x="2396510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DECB726E-A150-5344-AC91-436F0637634F}"/>
              </a:ext>
            </a:extLst>
          </p:cNvPr>
          <p:cNvSpPr/>
          <p:nvPr/>
        </p:nvSpPr>
        <p:spPr>
          <a:xfrm>
            <a:off x="2588793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BD187B5A-1EE8-7F44-B16A-AB7F764E9F02}"/>
              </a:ext>
            </a:extLst>
          </p:cNvPr>
          <p:cNvSpPr/>
          <p:nvPr/>
        </p:nvSpPr>
        <p:spPr>
          <a:xfrm>
            <a:off x="2781076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E41AF6C2-49B9-7946-8758-434CF80E5BEA}"/>
              </a:ext>
            </a:extLst>
          </p:cNvPr>
          <p:cNvSpPr/>
          <p:nvPr/>
        </p:nvSpPr>
        <p:spPr>
          <a:xfrm>
            <a:off x="2973356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ABA34D62-AD60-F547-B8CC-5AB91A63CC5D}"/>
              </a:ext>
            </a:extLst>
          </p:cNvPr>
          <p:cNvSpPr/>
          <p:nvPr/>
        </p:nvSpPr>
        <p:spPr>
          <a:xfrm>
            <a:off x="3349396" y="4600353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14607A7-F76D-D044-B7F1-20FC79B8481D}"/>
              </a:ext>
            </a:extLst>
          </p:cNvPr>
          <p:cNvSpPr/>
          <p:nvPr/>
        </p:nvSpPr>
        <p:spPr>
          <a:xfrm>
            <a:off x="3510309" y="4600353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ACFADF14-D91B-EC44-9F6B-E05F9CA8525F}"/>
              </a:ext>
            </a:extLst>
          </p:cNvPr>
          <p:cNvSpPr/>
          <p:nvPr/>
        </p:nvSpPr>
        <p:spPr>
          <a:xfrm>
            <a:off x="3671221" y="4600353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4970738F-7DD3-BE41-B5A9-458EDAD5B03D}"/>
              </a:ext>
            </a:extLst>
          </p:cNvPr>
          <p:cNvSpPr/>
          <p:nvPr/>
        </p:nvSpPr>
        <p:spPr>
          <a:xfrm>
            <a:off x="3832134" y="4600353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251BB25A-9568-8849-BCB0-9C993858AC19}"/>
              </a:ext>
            </a:extLst>
          </p:cNvPr>
          <p:cNvSpPr/>
          <p:nvPr/>
        </p:nvSpPr>
        <p:spPr>
          <a:xfrm>
            <a:off x="3993049" y="4600353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8DF17EEC-1DAD-8041-8AA2-301D4150AE19}"/>
              </a:ext>
            </a:extLst>
          </p:cNvPr>
          <p:cNvSpPr/>
          <p:nvPr/>
        </p:nvSpPr>
        <p:spPr>
          <a:xfrm>
            <a:off x="3517848" y="4167717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0B200A94-F558-B44E-BF8F-694363C076CD}"/>
              </a:ext>
            </a:extLst>
          </p:cNvPr>
          <p:cNvSpPr/>
          <p:nvPr/>
        </p:nvSpPr>
        <p:spPr>
          <a:xfrm>
            <a:off x="3678761" y="4167717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C186F905-8C80-174D-87E8-857A822DAEA8}"/>
              </a:ext>
            </a:extLst>
          </p:cNvPr>
          <p:cNvSpPr/>
          <p:nvPr/>
        </p:nvSpPr>
        <p:spPr>
          <a:xfrm>
            <a:off x="3839674" y="4167717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94996EE3-1DAA-BB43-8985-20523F172EA2}"/>
              </a:ext>
            </a:extLst>
          </p:cNvPr>
          <p:cNvSpPr/>
          <p:nvPr/>
        </p:nvSpPr>
        <p:spPr>
          <a:xfrm>
            <a:off x="3677978" y="3744564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5F04F1BB-968C-B449-AB25-02016CE8CF48}"/>
              </a:ext>
            </a:extLst>
          </p:cNvPr>
          <p:cNvSpPr/>
          <p:nvPr/>
        </p:nvSpPr>
        <p:spPr>
          <a:xfrm>
            <a:off x="3597146" y="500834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C2CD19D9-0B9F-0A42-BCF4-AC1EE066BFA9}"/>
              </a:ext>
            </a:extLst>
          </p:cNvPr>
          <p:cNvSpPr/>
          <p:nvPr/>
        </p:nvSpPr>
        <p:spPr>
          <a:xfrm>
            <a:off x="3758059" y="500834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75627867-2782-8442-A811-73FCA3DA5A4F}"/>
              </a:ext>
            </a:extLst>
          </p:cNvPr>
          <p:cNvSpPr/>
          <p:nvPr/>
        </p:nvSpPr>
        <p:spPr>
          <a:xfrm>
            <a:off x="4205722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FE5BECA3-48BA-3744-B767-823D48D62241}"/>
              </a:ext>
            </a:extLst>
          </p:cNvPr>
          <p:cNvSpPr/>
          <p:nvPr/>
        </p:nvSpPr>
        <p:spPr>
          <a:xfrm>
            <a:off x="4865245" y="4829254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2BF976FA-33FB-B346-AF57-687B78F3C1B6}"/>
              </a:ext>
            </a:extLst>
          </p:cNvPr>
          <p:cNvSpPr/>
          <p:nvPr/>
        </p:nvSpPr>
        <p:spPr>
          <a:xfrm>
            <a:off x="4711872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6" name="Rounded Rectangle 235">
            <a:extLst>
              <a:ext uri="{FF2B5EF4-FFF2-40B4-BE49-F238E27FC236}">
                <a16:creationId xmlns:a16="http://schemas.microsoft.com/office/drawing/2014/main" id="{62D378C5-A4D8-5B42-B2EC-5F400D476DFB}"/>
              </a:ext>
            </a:extLst>
          </p:cNvPr>
          <p:cNvSpPr/>
          <p:nvPr/>
        </p:nvSpPr>
        <p:spPr>
          <a:xfrm>
            <a:off x="4872785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D5538E3B-3D02-0E4F-A208-7E16B3EDEB02}"/>
              </a:ext>
            </a:extLst>
          </p:cNvPr>
          <p:cNvSpPr/>
          <p:nvPr/>
        </p:nvSpPr>
        <p:spPr>
          <a:xfrm>
            <a:off x="5033697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8" name="Rounded Rectangle 237">
            <a:extLst>
              <a:ext uri="{FF2B5EF4-FFF2-40B4-BE49-F238E27FC236}">
                <a16:creationId xmlns:a16="http://schemas.microsoft.com/office/drawing/2014/main" id="{92687AFC-1B17-4843-B8BF-0689C5A1E102}"/>
              </a:ext>
            </a:extLst>
          </p:cNvPr>
          <p:cNvSpPr/>
          <p:nvPr/>
        </p:nvSpPr>
        <p:spPr>
          <a:xfrm>
            <a:off x="4872001" y="3973464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3A5E0A03-4BB0-E44B-868F-962E918CB020}"/>
              </a:ext>
            </a:extLst>
          </p:cNvPr>
          <p:cNvSpPr/>
          <p:nvPr/>
        </p:nvSpPr>
        <p:spPr>
          <a:xfrm>
            <a:off x="7906871" y="440922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9798C0"/>
          </a:solidFill>
          <a:ln w="6350">
            <a:solidFill>
              <a:srgbClr val="8B85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A535DFA4-2924-354A-9AAB-A32B400F8ED6}"/>
              </a:ext>
            </a:extLst>
          </p:cNvPr>
          <p:cNvSpPr/>
          <p:nvPr/>
        </p:nvSpPr>
        <p:spPr>
          <a:xfrm>
            <a:off x="8099151" y="440922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C46FA7"/>
          </a:solidFill>
          <a:ln w="6350">
            <a:solidFill>
              <a:srgbClr val="AF6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41" name="Rounded Rectangle 240">
            <a:extLst>
              <a:ext uri="{FF2B5EF4-FFF2-40B4-BE49-F238E27FC236}">
                <a16:creationId xmlns:a16="http://schemas.microsoft.com/office/drawing/2014/main" id="{E45688D0-0C26-234C-BA81-8ADB49FF0612}"/>
              </a:ext>
            </a:extLst>
          </p:cNvPr>
          <p:cNvSpPr/>
          <p:nvPr/>
        </p:nvSpPr>
        <p:spPr>
          <a:xfrm>
            <a:off x="8288008" y="440922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BB0E24"/>
          </a:solidFill>
          <a:ln w="6350">
            <a:solidFill>
              <a:srgbClr val="A92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15E1B2C4-FBC2-0448-84A8-141408C931CD}"/>
              </a:ext>
            </a:extLst>
          </p:cNvPr>
          <p:cNvSpPr/>
          <p:nvPr/>
        </p:nvSpPr>
        <p:spPr>
          <a:xfrm>
            <a:off x="5225918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80CFE8E8-D199-4243-90AD-9B834AE6A872}"/>
              </a:ext>
            </a:extLst>
          </p:cNvPr>
          <p:cNvSpPr/>
          <p:nvPr/>
        </p:nvSpPr>
        <p:spPr>
          <a:xfrm>
            <a:off x="5861982" y="4849077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2A70AB33-E23C-2A42-94A9-C81330B1109B}"/>
              </a:ext>
            </a:extLst>
          </p:cNvPr>
          <p:cNvSpPr/>
          <p:nvPr/>
        </p:nvSpPr>
        <p:spPr>
          <a:xfrm>
            <a:off x="5625380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C06459D3-3CA3-2F4D-B31F-0CFD88611A44}"/>
              </a:ext>
            </a:extLst>
          </p:cNvPr>
          <p:cNvSpPr/>
          <p:nvPr/>
        </p:nvSpPr>
        <p:spPr>
          <a:xfrm>
            <a:off x="5786293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C311F715-DA2B-8A4E-AB2A-D427624A2D32}"/>
              </a:ext>
            </a:extLst>
          </p:cNvPr>
          <p:cNvSpPr/>
          <p:nvPr/>
        </p:nvSpPr>
        <p:spPr>
          <a:xfrm>
            <a:off x="5947206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9EBBCBA3-3DFC-A244-A1FB-EAEFD5041791}"/>
              </a:ext>
            </a:extLst>
          </p:cNvPr>
          <p:cNvSpPr/>
          <p:nvPr/>
        </p:nvSpPr>
        <p:spPr>
          <a:xfrm>
            <a:off x="5785510" y="3989207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84E8E33C-FD1E-4D44-99F1-F6A1800D6373}"/>
              </a:ext>
            </a:extLst>
          </p:cNvPr>
          <p:cNvSpPr/>
          <p:nvPr/>
        </p:nvSpPr>
        <p:spPr>
          <a:xfrm>
            <a:off x="6106715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A1192632-D2C7-E047-97F7-CC7F42BF1CDF}"/>
              </a:ext>
            </a:extLst>
          </p:cNvPr>
          <p:cNvSpPr/>
          <p:nvPr/>
        </p:nvSpPr>
        <p:spPr>
          <a:xfrm>
            <a:off x="5947206" y="398519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E3D992CE-15D3-8146-B29E-CD8BB688E956}"/>
              </a:ext>
            </a:extLst>
          </p:cNvPr>
          <p:cNvSpPr/>
          <p:nvPr/>
        </p:nvSpPr>
        <p:spPr>
          <a:xfrm>
            <a:off x="6301232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374BA982-C748-8042-BB72-29B4D7D6261D}"/>
              </a:ext>
            </a:extLst>
          </p:cNvPr>
          <p:cNvSpPr/>
          <p:nvPr/>
        </p:nvSpPr>
        <p:spPr>
          <a:xfrm>
            <a:off x="6653102" y="3588578"/>
            <a:ext cx="853817" cy="1888274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2" name="Freeform 251">
            <a:extLst>
              <a:ext uri="{FF2B5EF4-FFF2-40B4-BE49-F238E27FC236}">
                <a16:creationId xmlns:a16="http://schemas.microsoft.com/office/drawing/2014/main" id="{86DEA8CA-8F5A-1C4F-9056-E000F7A82756}"/>
              </a:ext>
            </a:extLst>
          </p:cNvPr>
          <p:cNvSpPr/>
          <p:nvPr/>
        </p:nvSpPr>
        <p:spPr>
          <a:xfrm>
            <a:off x="7014071" y="3949214"/>
            <a:ext cx="492847" cy="336606"/>
          </a:xfrm>
          <a:custGeom>
            <a:avLst/>
            <a:gdLst>
              <a:gd name="connsiteX0" fmla="*/ 66895 w 347220"/>
              <a:gd name="connsiteY0" fmla="*/ 0 h 237145"/>
              <a:gd name="connsiteX1" fmla="*/ 280325 w 347220"/>
              <a:gd name="connsiteY1" fmla="*/ 0 h 237145"/>
              <a:gd name="connsiteX2" fmla="*/ 347220 w 347220"/>
              <a:gd name="connsiteY2" fmla="*/ 66895 h 237145"/>
              <a:gd name="connsiteX3" fmla="*/ 347220 w 347220"/>
              <a:gd name="connsiteY3" fmla="*/ 237145 h 237145"/>
              <a:gd name="connsiteX4" fmla="*/ 245105 w 347220"/>
              <a:gd name="connsiteY4" fmla="*/ 135030 h 237145"/>
              <a:gd name="connsiteX5" fmla="*/ 0 w 347220"/>
              <a:gd name="connsiteY5" fmla="*/ 135030 h 237145"/>
              <a:gd name="connsiteX6" fmla="*/ 0 w 347220"/>
              <a:gd name="connsiteY6" fmla="*/ 66895 h 237145"/>
              <a:gd name="connsiteX7" fmla="*/ 66895 w 347220"/>
              <a:gd name="connsiteY7" fmla="*/ 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7" fmla="*/ 336545 w 347220"/>
              <a:gd name="connsiteY7" fmla="*/ 22647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0" fmla="*/ 0 w 347220"/>
              <a:gd name="connsiteY0" fmla="*/ 135030 h 237145"/>
              <a:gd name="connsiteX1" fmla="*/ 0 w 347220"/>
              <a:gd name="connsiteY1" fmla="*/ 66895 h 237145"/>
              <a:gd name="connsiteX2" fmla="*/ 66895 w 347220"/>
              <a:gd name="connsiteY2" fmla="*/ 0 h 237145"/>
              <a:gd name="connsiteX3" fmla="*/ 280325 w 347220"/>
              <a:gd name="connsiteY3" fmla="*/ 0 h 237145"/>
              <a:gd name="connsiteX4" fmla="*/ 347220 w 347220"/>
              <a:gd name="connsiteY4" fmla="*/ 66895 h 237145"/>
              <a:gd name="connsiteX5" fmla="*/ 347220 w 347220"/>
              <a:gd name="connsiteY5" fmla="*/ 237145 h 23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7220" h="237145">
                <a:moveTo>
                  <a:pt x="0" y="135030"/>
                </a:moveTo>
                <a:lnTo>
                  <a:pt x="0" y="66895"/>
                </a:lnTo>
                <a:cubicBezTo>
                  <a:pt x="0" y="29950"/>
                  <a:pt x="29950" y="0"/>
                  <a:pt x="66895" y="0"/>
                </a:cubicBezTo>
                <a:lnTo>
                  <a:pt x="280325" y="0"/>
                </a:lnTo>
                <a:cubicBezTo>
                  <a:pt x="317270" y="0"/>
                  <a:pt x="347220" y="29950"/>
                  <a:pt x="347220" y="66895"/>
                </a:cubicBezTo>
                <a:lnTo>
                  <a:pt x="347220" y="237145"/>
                </a:ln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3" name="Freeform 252">
            <a:extLst>
              <a:ext uri="{FF2B5EF4-FFF2-40B4-BE49-F238E27FC236}">
                <a16:creationId xmlns:a16="http://schemas.microsoft.com/office/drawing/2014/main" id="{DB68308B-76DB-6E44-8E12-F21B36C9CE2F}"/>
              </a:ext>
            </a:extLst>
          </p:cNvPr>
          <p:cNvSpPr/>
          <p:nvPr/>
        </p:nvSpPr>
        <p:spPr>
          <a:xfrm>
            <a:off x="6653102" y="4140876"/>
            <a:ext cx="360970" cy="752327"/>
          </a:xfrm>
          <a:custGeom>
            <a:avLst/>
            <a:gdLst>
              <a:gd name="connsiteX0" fmla="*/ 102115 w 254310"/>
              <a:gd name="connsiteY0" fmla="*/ 0 h 530029"/>
              <a:gd name="connsiteX1" fmla="*/ 254310 w 254310"/>
              <a:gd name="connsiteY1" fmla="*/ 0 h 530029"/>
              <a:gd name="connsiteX2" fmla="*/ 254310 w 254310"/>
              <a:gd name="connsiteY2" fmla="*/ 530029 h 530029"/>
              <a:gd name="connsiteX3" fmla="*/ 102115 w 254310"/>
              <a:gd name="connsiteY3" fmla="*/ 530029 h 530029"/>
              <a:gd name="connsiteX4" fmla="*/ 0 w 254310"/>
              <a:gd name="connsiteY4" fmla="*/ 427914 h 530029"/>
              <a:gd name="connsiteX5" fmla="*/ 0 w 254310"/>
              <a:gd name="connsiteY5" fmla="*/ 102115 h 530029"/>
              <a:gd name="connsiteX6" fmla="*/ 102115 w 254310"/>
              <a:gd name="connsiteY6" fmla="*/ 0 h 530029"/>
              <a:gd name="connsiteX0" fmla="*/ 254310 w 345750"/>
              <a:gd name="connsiteY0" fmla="*/ 530029 h 621469"/>
              <a:gd name="connsiteX1" fmla="*/ 102115 w 345750"/>
              <a:gd name="connsiteY1" fmla="*/ 530029 h 621469"/>
              <a:gd name="connsiteX2" fmla="*/ 0 w 345750"/>
              <a:gd name="connsiteY2" fmla="*/ 427914 h 621469"/>
              <a:gd name="connsiteX3" fmla="*/ 0 w 345750"/>
              <a:gd name="connsiteY3" fmla="*/ 102115 h 621469"/>
              <a:gd name="connsiteX4" fmla="*/ 102115 w 345750"/>
              <a:gd name="connsiteY4" fmla="*/ 0 h 621469"/>
              <a:gd name="connsiteX5" fmla="*/ 254310 w 345750"/>
              <a:gd name="connsiteY5" fmla="*/ 0 h 621469"/>
              <a:gd name="connsiteX6" fmla="*/ 345750 w 345750"/>
              <a:gd name="connsiteY6" fmla="*/ 621469 h 621469"/>
              <a:gd name="connsiteX0" fmla="*/ 254310 w 254310"/>
              <a:gd name="connsiteY0" fmla="*/ 530029 h 530029"/>
              <a:gd name="connsiteX1" fmla="*/ 102115 w 254310"/>
              <a:gd name="connsiteY1" fmla="*/ 530029 h 530029"/>
              <a:gd name="connsiteX2" fmla="*/ 0 w 254310"/>
              <a:gd name="connsiteY2" fmla="*/ 427914 h 530029"/>
              <a:gd name="connsiteX3" fmla="*/ 0 w 254310"/>
              <a:gd name="connsiteY3" fmla="*/ 102115 h 530029"/>
              <a:gd name="connsiteX4" fmla="*/ 102115 w 254310"/>
              <a:gd name="connsiteY4" fmla="*/ 0 h 530029"/>
              <a:gd name="connsiteX5" fmla="*/ 254310 w 254310"/>
              <a:gd name="connsiteY5" fmla="*/ 0 h 530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0" h="530029">
                <a:moveTo>
                  <a:pt x="254310" y="530029"/>
                </a:moveTo>
                <a:lnTo>
                  <a:pt x="102115" y="530029"/>
                </a:lnTo>
                <a:cubicBezTo>
                  <a:pt x="45718" y="530029"/>
                  <a:pt x="0" y="484311"/>
                  <a:pt x="0" y="427914"/>
                </a:cubicBezTo>
                <a:lnTo>
                  <a:pt x="0" y="102115"/>
                </a:lnTo>
                <a:cubicBezTo>
                  <a:pt x="0" y="45718"/>
                  <a:pt x="45718" y="0"/>
                  <a:pt x="102115" y="0"/>
                </a:cubicBezTo>
                <a:lnTo>
                  <a:pt x="254310" y="0"/>
                </a:ln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4" name="Freeform 253">
            <a:extLst>
              <a:ext uri="{FF2B5EF4-FFF2-40B4-BE49-F238E27FC236}">
                <a16:creationId xmlns:a16="http://schemas.microsoft.com/office/drawing/2014/main" id="{91D32F13-ECF3-8643-BA5D-FEF630A623A9}"/>
              </a:ext>
            </a:extLst>
          </p:cNvPr>
          <p:cNvSpPr/>
          <p:nvPr/>
        </p:nvSpPr>
        <p:spPr>
          <a:xfrm>
            <a:off x="7014071" y="4748261"/>
            <a:ext cx="492847" cy="330630"/>
          </a:xfrm>
          <a:custGeom>
            <a:avLst/>
            <a:gdLst>
              <a:gd name="connsiteX0" fmla="*/ 347220 w 347220"/>
              <a:gd name="connsiteY0" fmla="*/ 0 h 232935"/>
              <a:gd name="connsiteX1" fmla="*/ 347220 w 347220"/>
              <a:gd name="connsiteY1" fmla="*/ 166040 h 232935"/>
              <a:gd name="connsiteX2" fmla="*/ 280325 w 347220"/>
              <a:gd name="connsiteY2" fmla="*/ 232935 h 232935"/>
              <a:gd name="connsiteX3" fmla="*/ 66895 w 347220"/>
              <a:gd name="connsiteY3" fmla="*/ 232935 h 232935"/>
              <a:gd name="connsiteX4" fmla="*/ 0 w 347220"/>
              <a:gd name="connsiteY4" fmla="*/ 166040 h 232935"/>
              <a:gd name="connsiteX5" fmla="*/ 0 w 347220"/>
              <a:gd name="connsiteY5" fmla="*/ 102115 h 232935"/>
              <a:gd name="connsiteX6" fmla="*/ 245105 w 347220"/>
              <a:gd name="connsiteY6" fmla="*/ 102115 h 232935"/>
              <a:gd name="connsiteX7" fmla="*/ 347220 w 347220"/>
              <a:gd name="connsiteY7" fmla="*/ 0 h 232935"/>
              <a:gd name="connsiteX0" fmla="*/ 245105 w 347220"/>
              <a:gd name="connsiteY0" fmla="*/ 102115 h 232935"/>
              <a:gd name="connsiteX1" fmla="*/ 347220 w 347220"/>
              <a:gd name="connsiteY1" fmla="*/ 0 h 232935"/>
              <a:gd name="connsiteX2" fmla="*/ 347220 w 347220"/>
              <a:gd name="connsiteY2" fmla="*/ 166040 h 232935"/>
              <a:gd name="connsiteX3" fmla="*/ 280325 w 347220"/>
              <a:gd name="connsiteY3" fmla="*/ 232935 h 232935"/>
              <a:gd name="connsiteX4" fmla="*/ 66895 w 347220"/>
              <a:gd name="connsiteY4" fmla="*/ 232935 h 232935"/>
              <a:gd name="connsiteX5" fmla="*/ 0 w 347220"/>
              <a:gd name="connsiteY5" fmla="*/ 166040 h 232935"/>
              <a:gd name="connsiteX6" fmla="*/ 0 w 347220"/>
              <a:gd name="connsiteY6" fmla="*/ 102115 h 232935"/>
              <a:gd name="connsiteX7" fmla="*/ 336545 w 347220"/>
              <a:gd name="connsiteY7" fmla="*/ 193555 h 232935"/>
              <a:gd name="connsiteX0" fmla="*/ 347220 w 347220"/>
              <a:gd name="connsiteY0" fmla="*/ 0 h 232935"/>
              <a:gd name="connsiteX1" fmla="*/ 347220 w 347220"/>
              <a:gd name="connsiteY1" fmla="*/ 166040 h 232935"/>
              <a:gd name="connsiteX2" fmla="*/ 280325 w 347220"/>
              <a:gd name="connsiteY2" fmla="*/ 232935 h 232935"/>
              <a:gd name="connsiteX3" fmla="*/ 66895 w 347220"/>
              <a:gd name="connsiteY3" fmla="*/ 232935 h 232935"/>
              <a:gd name="connsiteX4" fmla="*/ 0 w 347220"/>
              <a:gd name="connsiteY4" fmla="*/ 166040 h 232935"/>
              <a:gd name="connsiteX5" fmla="*/ 0 w 347220"/>
              <a:gd name="connsiteY5" fmla="*/ 102115 h 232935"/>
              <a:gd name="connsiteX6" fmla="*/ 336545 w 347220"/>
              <a:gd name="connsiteY6" fmla="*/ 193555 h 232935"/>
              <a:gd name="connsiteX0" fmla="*/ 347220 w 347220"/>
              <a:gd name="connsiteY0" fmla="*/ 0 h 232935"/>
              <a:gd name="connsiteX1" fmla="*/ 347220 w 347220"/>
              <a:gd name="connsiteY1" fmla="*/ 166040 h 232935"/>
              <a:gd name="connsiteX2" fmla="*/ 280325 w 347220"/>
              <a:gd name="connsiteY2" fmla="*/ 232935 h 232935"/>
              <a:gd name="connsiteX3" fmla="*/ 66895 w 347220"/>
              <a:gd name="connsiteY3" fmla="*/ 232935 h 232935"/>
              <a:gd name="connsiteX4" fmla="*/ 0 w 347220"/>
              <a:gd name="connsiteY4" fmla="*/ 166040 h 232935"/>
              <a:gd name="connsiteX5" fmla="*/ 0 w 347220"/>
              <a:gd name="connsiteY5" fmla="*/ 102115 h 23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7220" h="232935">
                <a:moveTo>
                  <a:pt x="347220" y="0"/>
                </a:moveTo>
                <a:lnTo>
                  <a:pt x="347220" y="166040"/>
                </a:lnTo>
                <a:cubicBezTo>
                  <a:pt x="347220" y="202985"/>
                  <a:pt x="317270" y="232935"/>
                  <a:pt x="280325" y="232935"/>
                </a:cubicBezTo>
                <a:lnTo>
                  <a:pt x="66895" y="232935"/>
                </a:lnTo>
                <a:cubicBezTo>
                  <a:pt x="29950" y="232935"/>
                  <a:pt x="0" y="202985"/>
                  <a:pt x="0" y="166040"/>
                </a:cubicBezTo>
                <a:lnTo>
                  <a:pt x="0" y="102115"/>
                </a:ln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5" name="Freeform 254">
            <a:extLst>
              <a:ext uri="{FF2B5EF4-FFF2-40B4-BE49-F238E27FC236}">
                <a16:creationId xmlns:a16="http://schemas.microsoft.com/office/drawing/2014/main" id="{474A2DBA-457A-3545-8E04-81E7D5622EB3}"/>
              </a:ext>
            </a:extLst>
          </p:cNvPr>
          <p:cNvSpPr/>
          <p:nvPr/>
        </p:nvSpPr>
        <p:spPr>
          <a:xfrm flipV="1">
            <a:off x="7017186" y="4137940"/>
            <a:ext cx="492847" cy="267963"/>
          </a:xfrm>
          <a:custGeom>
            <a:avLst/>
            <a:gdLst>
              <a:gd name="connsiteX0" fmla="*/ 66895 w 347220"/>
              <a:gd name="connsiteY0" fmla="*/ 0 h 237145"/>
              <a:gd name="connsiteX1" fmla="*/ 280325 w 347220"/>
              <a:gd name="connsiteY1" fmla="*/ 0 h 237145"/>
              <a:gd name="connsiteX2" fmla="*/ 347220 w 347220"/>
              <a:gd name="connsiteY2" fmla="*/ 66895 h 237145"/>
              <a:gd name="connsiteX3" fmla="*/ 347220 w 347220"/>
              <a:gd name="connsiteY3" fmla="*/ 237145 h 237145"/>
              <a:gd name="connsiteX4" fmla="*/ 245105 w 347220"/>
              <a:gd name="connsiteY4" fmla="*/ 135030 h 237145"/>
              <a:gd name="connsiteX5" fmla="*/ 0 w 347220"/>
              <a:gd name="connsiteY5" fmla="*/ 135030 h 237145"/>
              <a:gd name="connsiteX6" fmla="*/ 0 w 347220"/>
              <a:gd name="connsiteY6" fmla="*/ 66895 h 237145"/>
              <a:gd name="connsiteX7" fmla="*/ 66895 w 347220"/>
              <a:gd name="connsiteY7" fmla="*/ 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7" fmla="*/ 336545 w 347220"/>
              <a:gd name="connsiteY7" fmla="*/ 22647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0" fmla="*/ 0 w 347220"/>
              <a:gd name="connsiteY0" fmla="*/ 135030 h 237145"/>
              <a:gd name="connsiteX1" fmla="*/ 0 w 347220"/>
              <a:gd name="connsiteY1" fmla="*/ 66895 h 237145"/>
              <a:gd name="connsiteX2" fmla="*/ 66895 w 347220"/>
              <a:gd name="connsiteY2" fmla="*/ 0 h 237145"/>
              <a:gd name="connsiteX3" fmla="*/ 280325 w 347220"/>
              <a:gd name="connsiteY3" fmla="*/ 0 h 237145"/>
              <a:gd name="connsiteX4" fmla="*/ 347220 w 347220"/>
              <a:gd name="connsiteY4" fmla="*/ 66895 h 237145"/>
              <a:gd name="connsiteX5" fmla="*/ 347220 w 347220"/>
              <a:gd name="connsiteY5" fmla="*/ 237145 h 237145"/>
              <a:gd name="connsiteX0" fmla="*/ 0 w 347220"/>
              <a:gd name="connsiteY0" fmla="*/ 135030 h 135030"/>
              <a:gd name="connsiteX1" fmla="*/ 0 w 347220"/>
              <a:gd name="connsiteY1" fmla="*/ 66895 h 135030"/>
              <a:gd name="connsiteX2" fmla="*/ 66895 w 347220"/>
              <a:gd name="connsiteY2" fmla="*/ 0 h 135030"/>
              <a:gd name="connsiteX3" fmla="*/ 280325 w 347220"/>
              <a:gd name="connsiteY3" fmla="*/ 0 h 135030"/>
              <a:gd name="connsiteX4" fmla="*/ 347220 w 347220"/>
              <a:gd name="connsiteY4" fmla="*/ 66895 h 135030"/>
              <a:gd name="connsiteX0" fmla="*/ 0 w 347220"/>
              <a:gd name="connsiteY0" fmla="*/ 197633 h 197633"/>
              <a:gd name="connsiteX1" fmla="*/ 0 w 347220"/>
              <a:gd name="connsiteY1" fmla="*/ 129498 h 197633"/>
              <a:gd name="connsiteX2" fmla="*/ 66895 w 347220"/>
              <a:gd name="connsiteY2" fmla="*/ 62603 h 197633"/>
              <a:gd name="connsiteX3" fmla="*/ 280325 w 347220"/>
              <a:gd name="connsiteY3" fmla="*/ 62603 h 197633"/>
              <a:gd name="connsiteX4" fmla="*/ 347220 w 347220"/>
              <a:gd name="connsiteY4" fmla="*/ 8848 h 197633"/>
              <a:gd name="connsiteX0" fmla="*/ 0 w 347220"/>
              <a:gd name="connsiteY0" fmla="*/ 188785 h 188785"/>
              <a:gd name="connsiteX1" fmla="*/ 0 w 347220"/>
              <a:gd name="connsiteY1" fmla="*/ 120650 h 188785"/>
              <a:gd name="connsiteX2" fmla="*/ 66895 w 347220"/>
              <a:gd name="connsiteY2" fmla="*/ 53755 h 188785"/>
              <a:gd name="connsiteX3" fmla="*/ 280325 w 347220"/>
              <a:gd name="connsiteY3" fmla="*/ 53755 h 188785"/>
              <a:gd name="connsiteX4" fmla="*/ 347220 w 347220"/>
              <a:gd name="connsiteY4" fmla="*/ 0 h 18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20" h="188785">
                <a:moveTo>
                  <a:pt x="0" y="188785"/>
                </a:moveTo>
                <a:lnTo>
                  <a:pt x="0" y="120650"/>
                </a:lnTo>
                <a:cubicBezTo>
                  <a:pt x="0" y="83705"/>
                  <a:pt x="29950" y="53755"/>
                  <a:pt x="66895" y="53755"/>
                </a:cubicBezTo>
                <a:lnTo>
                  <a:pt x="280325" y="53755"/>
                </a:lnTo>
                <a:cubicBezTo>
                  <a:pt x="317270" y="53755"/>
                  <a:pt x="347220" y="29730"/>
                  <a:pt x="347220" y="0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6" name="Freeform 255">
            <a:extLst>
              <a:ext uri="{FF2B5EF4-FFF2-40B4-BE49-F238E27FC236}">
                <a16:creationId xmlns:a16="http://schemas.microsoft.com/office/drawing/2014/main" id="{E26FE9CB-7C9D-484B-B808-BA84E9B3CB63}"/>
              </a:ext>
            </a:extLst>
          </p:cNvPr>
          <p:cNvSpPr/>
          <p:nvPr/>
        </p:nvSpPr>
        <p:spPr>
          <a:xfrm>
            <a:off x="7013065" y="4633598"/>
            <a:ext cx="492847" cy="267963"/>
          </a:xfrm>
          <a:custGeom>
            <a:avLst/>
            <a:gdLst>
              <a:gd name="connsiteX0" fmla="*/ 66895 w 347220"/>
              <a:gd name="connsiteY0" fmla="*/ 0 h 237145"/>
              <a:gd name="connsiteX1" fmla="*/ 280325 w 347220"/>
              <a:gd name="connsiteY1" fmla="*/ 0 h 237145"/>
              <a:gd name="connsiteX2" fmla="*/ 347220 w 347220"/>
              <a:gd name="connsiteY2" fmla="*/ 66895 h 237145"/>
              <a:gd name="connsiteX3" fmla="*/ 347220 w 347220"/>
              <a:gd name="connsiteY3" fmla="*/ 237145 h 237145"/>
              <a:gd name="connsiteX4" fmla="*/ 245105 w 347220"/>
              <a:gd name="connsiteY4" fmla="*/ 135030 h 237145"/>
              <a:gd name="connsiteX5" fmla="*/ 0 w 347220"/>
              <a:gd name="connsiteY5" fmla="*/ 135030 h 237145"/>
              <a:gd name="connsiteX6" fmla="*/ 0 w 347220"/>
              <a:gd name="connsiteY6" fmla="*/ 66895 h 237145"/>
              <a:gd name="connsiteX7" fmla="*/ 66895 w 347220"/>
              <a:gd name="connsiteY7" fmla="*/ 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7" fmla="*/ 336545 w 347220"/>
              <a:gd name="connsiteY7" fmla="*/ 22647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0" fmla="*/ 0 w 347220"/>
              <a:gd name="connsiteY0" fmla="*/ 135030 h 237145"/>
              <a:gd name="connsiteX1" fmla="*/ 0 w 347220"/>
              <a:gd name="connsiteY1" fmla="*/ 66895 h 237145"/>
              <a:gd name="connsiteX2" fmla="*/ 66895 w 347220"/>
              <a:gd name="connsiteY2" fmla="*/ 0 h 237145"/>
              <a:gd name="connsiteX3" fmla="*/ 280325 w 347220"/>
              <a:gd name="connsiteY3" fmla="*/ 0 h 237145"/>
              <a:gd name="connsiteX4" fmla="*/ 347220 w 347220"/>
              <a:gd name="connsiteY4" fmla="*/ 66895 h 237145"/>
              <a:gd name="connsiteX5" fmla="*/ 347220 w 347220"/>
              <a:gd name="connsiteY5" fmla="*/ 237145 h 237145"/>
              <a:gd name="connsiteX0" fmla="*/ 0 w 347220"/>
              <a:gd name="connsiteY0" fmla="*/ 135030 h 135030"/>
              <a:gd name="connsiteX1" fmla="*/ 0 w 347220"/>
              <a:gd name="connsiteY1" fmla="*/ 66895 h 135030"/>
              <a:gd name="connsiteX2" fmla="*/ 66895 w 347220"/>
              <a:gd name="connsiteY2" fmla="*/ 0 h 135030"/>
              <a:gd name="connsiteX3" fmla="*/ 280325 w 347220"/>
              <a:gd name="connsiteY3" fmla="*/ 0 h 135030"/>
              <a:gd name="connsiteX4" fmla="*/ 347220 w 347220"/>
              <a:gd name="connsiteY4" fmla="*/ 66895 h 135030"/>
              <a:gd name="connsiteX0" fmla="*/ 0 w 347220"/>
              <a:gd name="connsiteY0" fmla="*/ 197633 h 197633"/>
              <a:gd name="connsiteX1" fmla="*/ 0 w 347220"/>
              <a:gd name="connsiteY1" fmla="*/ 129498 h 197633"/>
              <a:gd name="connsiteX2" fmla="*/ 66895 w 347220"/>
              <a:gd name="connsiteY2" fmla="*/ 62603 h 197633"/>
              <a:gd name="connsiteX3" fmla="*/ 280325 w 347220"/>
              <a:gd name="connsiteY3" fmla="*/ 62603 h 197633"/>
              <a:gd name="connsiteX4" fmla="*/ 347220 w 347220"/>
              <a:gd name="connsiteY4" fmla="*/ 8848 h 197633"/>
              <a:gd name="connsiteX0" fmla="*/ 0 w 347220"/>
              <a:gd name="connsiteY0" fmla="*/ 188785 h 188785"/>
              <a:gd name="connsiteX1" fmla="*/ 0 w 347220"/>
              <a:gd name="connsiteY1" fmla="*/ 120650 h 188785"/>
              <a:gd name="connsiteX2" fmla="*/ 66895 w 347220"/>
              <a:gd name="connsiteY2" fmla="*/ 53755 h 188785"/>
              <a:gd name="connsiteX3" fmla="*/ 280325 w 347220"/>
              <a:gd name="connsiteY3" fmla="*/ 53755 h 188785"/>
              <a:gd name="connsiteX4" fmla="*/ 347220 w 347220"/>
              <a:gd name="connsiteY4" fmla="*/ 0 h 18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20" h="188785">
                <a:moveTo>
                  <a:pt x="0" y="188785"/>
                </a:moveTo>
                <a:lnTo>
                  <a:pt x="0" y="120650"/>
                </a:lnTo>
                <a:cubicBezTo>
                  <a:pt x="0" y="83705"/>
                  <a:pt x="29950" y="53755"/>
                  <a:pt x="66895" y="53755"/>
                </a:cubicBezTo>
                <a:lnTo>
                  <a:pt x="280325" y="53755"/>
                </a:lnTo>
                <a:cubicBezTo>
                  <a:pt x="317270" y="53755"/>
                  <a:pt x="347220" y="29730"/>
                  <a:pt x="347220" y="0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6F406674-D1D3-3A4C-B9B3-B772E1CE227B}"/>
              </a:ext>
            </a:extLst>
          </p:cNvPr>
          <p:cNvSpPr/>
          <p:nvPr/>
        </p:nvSpPr>
        <p:spPr>
          <a:xfrm>
            <a:off x="7444910" y="440922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02C0DFFC-A24D-0A42-8F7B-DAFFF1152074}"/>
              </a:ext>
            </a:extLst>
          </p:cNvPr>
          <p:cNvSpPr/>
          <p:nvPr/>
        </p:nvSpPr>
        <p:spPr>
          <a:xfrm>
            <a:off x="7022818" y="347539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1A20EBD2-9D2F-BD4D-AC6B-EC1AC1965677}"/>
              </a:ext>
            </a:extLst>
          </p:cNvPr>
          <p:cNvSpPr/>
          <p:nvPr/>
        </p:nvSpPr>
        <p:spPr>
          <a:xfrm>
            <a:off x="6956764" y="401636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A0009FDA-D8DC-7E45-92CD-AE7D14E0113A}"/>
              </a:ext>
            </a:extLst>
          </p:cNvPr>
          <p:cNvSpPr/>
          <p:nvPr/>
        </p:nvSpPr>
        <p:spPr>
          <a:xfrm>
            <a:off x="7174934" y="384094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CB9D4FF3-AEEF-B94B-AA9F-7109CDCB343C}"/>
              </a:ext>
            </a:extLst>
          </p:cNvPr>
          <p:cNvSpPr/>
          <p:nvPr/>
        </p:nvSpPr>
        <p:spPr>
          <a:xfrm>
            <a:off x="7174934" y="419544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ECD9831B-15EB-4845-B5C6-DE748CDD0B31}"/>
              </a:ext>
            </a:extLst>
          </p:cNvPr>
          <p:cNvSpPr/>
          <p:nvPr/>
        </p:nvSpPr>
        <p:spPr>
          <a:xfrm>
            <a:off x="6956764" y="476802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9A3C7E93-D686-DC4B-A7F5-C0324912A52A}"/>
              </a:ext>
            </a:extLst>
          </p:cNvPr>
          <p:cNvSpPr/>
          <p:nvPr/>
        </p:nvSpPr>
        <p:spPr>
          <a:xfrm>
            <a:off x="7174934" y="459260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6EB8E4C8-F044-7E40-80C1-17E586F470AC}"/>
              </a:ext>
            </a:extLst>
          </p:cNvPr>
          <p:cNvSpPr/>
          <p:nvPr/>
        </p:nvSpPr>
        <p:spPr>
          <a:xfrm>
            <a:off x="7174934" y="494710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5" name="Rounded Rectangle 264">
            <a:extLst>
              <a:ext uri="{FF2B5EF4-FFF2-40B4-BE49-F238E27FC236}">
                <a16:creationId xmlns:a16="http://schemas.microsoft.com/office/drawing/2014/main" id="{2C1FA57A-B034-3445-9B69-33D49C3DAC07}"/>
              </a:ext>
            </a:extLst>
          </p:cNvPr>
          <p:cNvSpPr/>
          <p:nvPr/>
        </p:nvSpPr>
        <p:spPr>
          <a:xfrm>
            <a:off x="7078092" y="5344451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D22E5512-6F0E-F94E-B82E-F1361379FCAF}"/>
              </a:ext>
            </a:extLst>
          </p:cNvPr>
          <p:cNvSpPr/>
          <p:nvPr/>
        </p:nvSpPr>
        <p:spPr>
          <a:xfrm>
            <a:off x="6911839" y="534444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B934221C-5FA6-BE48-A9E8-5F241E200845}"/>
              </a:ext>
            </a:extLst>
          </p:cNvPr>
          <p:cNvSpPr/>
          <p:nvPr/>
        </p:nvSpPr>
        <p:spPr>
          <a:xfrm>
            <a:off x="6785770" y="476802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7E6A54DB-89B7-1A4F-9308-8CAC61D9D355}"/>
              </a:ext>
            </a:extLst>
          </p:cNvPr>
          <p:cNvSpPr/>
          <p:nvPr/>
        </p:nvSpPr>
        <p:spPr>
          <a:xfrm>
            <a:off x="7725040" y="440922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45984544-5CC7-254D-AB9B-DE41361C0324}"/>
              </a:ext>
            </a:extLst>
          </p:cNvPr>
          <p:cNvSpPr txBox="1"/>
          <p:nvPr/>
        </p:nvSpPr>
        <p:spPr>
          <a:xfrm>
            <a:off x="517487" y="6384280"/>
            <a:ext cx="1190389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>
                <a:latin typeface="Palatino" pitchFamily="2" charset="77"/>
                <a:ea typeface="Palatino" pitchFamily="2" charset="77"/>
              </a:rPr>
              <a:t>ResNet-152</a:t>
            </a: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2016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F4EFA105-004E-AA4D-94A8-2E55C35C4BB9}"/>
              </a:ext>
            </a:extLst>
          </p:cNvPr>
          <p:cNvSpPr/>
          <p:nvPr/>
        </p:nvSpPr>
        <p:spPr>
          <a:xfrm>
            <a:off x="2779950" y="1894187"/>
            <a:ext cx="765663" cy="1495758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2x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2931F49A-F05A-0E49-8D20-E5FB7E772261}"/>
              </a:ext>
            </a:extLst>
          </p:cNvPr>
          <p:cNvSpPr/>
          <p:nvPr/>
        </p:nvSpPr>
        <p:spPr>
          <a:xfrm>
            <a:off x="3887885" y="1894187"/>
            <a:ext cx="765663" cy="1495758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5x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2111ED03-448E-0146-958C-77D4F5273F3B}"/>
              </a:ext>
            </a:extLst>
          </p:cNvPr>
          <p:cNvSpPr/>
          <p:nvPr/>
        </p:nvSpPr>
        <p:spPr>
          <a:xfrm>
            <a:off x="4994730" y="1894187"/>
            <a:ext cx="765663" cy="1495758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2x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4A3C791-95E1-2F42-8F0E-DD5F4696A2BE}"/>
              </a:ext>
            </a:extLst>
          </p:cNvPr>
          <p:cNvCxnSpPr>
            <a:cxnSpLocks/>
          </p:cNvCxnSpPr>
          <p:nvPr/>
        </p:nvCxnSpPr>
        <p:spPr>
          <a:xfrm flipH="1">
            <a:off x="3476025" y="2663028"/>
            <a:ext cx="490457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59038BA6-D296-4349-8825-7223DFBB89B9}"/>
              </a:ext>
            </a:extLst>
          </p:cNvPr>
          <p:cNvCxnSpPr>
            <a:cxnSpLocks/>
          </p:cNvCxnSpPr>
          <p:nvPr/>
        </p:nvCxnSpPr>
        <p:spPr>
          <a:xfrm flipH="1">
            <a:off x="4583960" y="2663028"/>
            <a:ext cx="490548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2174C3E-EE83-D242-A78A-77AA707F5A3B}"/>
              </a:ext>
            </a:extLst>
          </p:cNvPr>
          <p:cNvCxnSpPr>
            <a:cxnSpLocks/>
            <a:stCxn id="363" idx="1"/>
            <a:endCxn id="360" idx="3"/>
          </p:cNvCxnSpPr>
          <p:nvPr/>
        </p:nvCxnSpPr>
        <p:spPr>
          <a:xfrm flipH="1">
            <a:off x="5690805" y="2666047"/>
            <a:ext cx="536937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F2927BE-382B-BB41-A008-3A5DD4516AE8}"/>
              </a:ext>
            </a:extLst>
          </p:cNvPr>
          <p:cNvCxnSpPr>
            <a:cxnSpLocks/>
            <a:endCxn id="285" idx="3"/>
          </p:cNvCxnSpPr>
          <p:nvPr/>
        </p:nvCxnSpPr>
        <p:spPr>
          <a:xfrm flipH="1">
            <a:off x="1945565" y="2666045"/>
            <a:ext cx="888376" cy="1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79984501-36D4-DE42-98DD-AB12A3431600}"/>
              </a:ext>
            </a:extLst>
          </p:cNvPr>
          <p:cNvSpPr/>
          <p:nvPr/>
        </p:nvSpPr>
        <p:spPr>
          <a:xfrm>
            <a:off x="2858547" y="2068296"/>
            <a:ext cx="555050" cy="1155455"/>
          </a:xfrm>
          <a:prstGeom prst="roundRect">
            <a:avLst>
              <a:gd name="adj" fmla="val 36019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80" name="Rounded Rectangle 279">
            <a:extLst>
              <a:ext uri="{FF2B5EF4-FFF2-40B4-BE49-F238E27FC236}">
                <a16:creationId xmlns:a16="http://schemas.microsoft.com/office/drawing/2014/main" id="{61AC5513-670E-664C-9A62-731286DD435E}"/>
              </a:ext>
            </a:extLst>
          </p:cNvPr>
          <p:cNvSpPr/>
          <p:nvPr/>
        </p:nvSpPr>
        <p:spPr>
          <a:xfrm>
            <a:off x="2858547" y="2432571"/>
            <a:ext cx="555050" cy="451900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DE805722-D923-F247-8C95-BD125F12CF0C}"/>
              </a:ext>
            </a:extLst>
          </p:cNvPr>
          <p:cNvSpPr/>
          <p:nvPr/>
        </p:nvSpPr>
        <p:spPr>
          <a:xfrm>
            <a:off x="1819661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6" name="Rounded Rectangle 285">
            <a:extLst>
              <a:ext uri="{FF2B5EF4-FFF2-40B4-BE49-F238E27FC236}">
                <a16:creationId xmlns:a16="http://schemas.microsoft.com/office/drawing/2014/main" id="{9D6CF9E3-259A-5143-ACB5-A48BB09D6674}"/>
              </a:ext>
            </a:extLst>
          </p:cNvPr>
          <p:cNvSpPr/>
          <p:nvPr/>
        </p:nvSpPr>
        <p:spPr>
          <a:xfrm>
            <a:off x="2011944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7" name="Rounded Rectangle 286">
            <a:extLst>
              <a:ext uri="{FF2B5EF4-FFF2-40B4-BE49-F238E27FC236}">
                <a16:creationId xmlns:a16="http://schemas.microsoft.com/office/drawing/2014/main" id="{C0FF34B4-F33F-CD4E-9565-F3E0EE3DEBC8}"/>
              </a:ext>
            </a:extLst>
          </p:cNvPr>
          <p:cNvSpPr/>
          <p:nvPr/>
        </p:nvSpPr>
        <p:spPr>
          <a:xfrm>
            <a:off x="2204227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8" name="Rounded Rectangle 287">
            <a:extLst>
              <a:ext uri="{FF2B5EF4-FFF2-40B4-BE49-F238E27FC236}">
                <a16:creationId xmlns:a16="http://schemas.microsoft.com/office/drawing/2014/main" id="{82A4BB55-4FCA-FF42-BFCC-F9250C1279F9}"/>
              </a:ext>
            </a:extLst>
          </p:cNvPr>
          <p:cNvSpPr/>
          <p:nvPr/>
        </p:nvSpPr>
        <p:spPr>
          <a:xfrm>
            <a:off x="2396510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9" name="Rounded Rectangle 288">
            <a:extLst>
              <a:ext uri="{FF2B5EF4-FFF2-40B4-BE49-F238E27FC236}">
                <a16:creationId xmlns:a16="http://schemas.microsoft.com/office/drawing/2014/main" id="{A8308D4D-D6EB-A049-B03A-A7D9436A3427}"/>
              </a:ext>
            </a:extLst>
          </p:cNvPr>
          <p:cNvSpPr/>
          <p:nvPr/>
        </p:nvSpPr>
        <p:spPr>
          <a:xfrm>
            <a:off x="2588790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2" name="Rounded Rectangle 291">
            <a:extLst>
              <a:ext uri="{FF2B5EF4-FFF2-40B4-BE49-F238E27FC236}">
                <a16:creationId xmlns:a16="http://schemas.microsoft.com/office/drawing/2014/main" id="{3DCE59C9-7D6A-1443-8112-E854F16820C1}"/>
              </a:ext>
            </a:extLst>
          </p:cNvPr>
          <p:cNvSpPr/>
          <p:nvPr/>
        </p:nvSpPr>
        <p:spPr>
          <a:xfrm>
            <a:off x="2965585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3" name="Rounded Rectangle 292">
            <a:extLst>
              <a:ext uri="{FF2B5EF4-FFF2-40B4-BE49-F238E27FC236}">
                <a16:creationId xmlns:a16="http://schemas.microsoft.com/office/drawing/2014/main" id="{C4312DF1-54AC-5143-8E5E-E1CA954CE773}"/>
              </a:ext>
            </a:extLst>
          </p:cNvPr>
          <p:cNvSpPr/>
          <p:nvPr/>
        </p:nvSpPr>
        <p:spPr>
          <a:xfrm>
            <a:off x="3126498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6" name="Rounded Rectangle 295">
            <a:extLst>
              <a:ext uri="{FF2B5EF4-FFF2-40B4-BE49-F238E27FC236}">
                <a16:creationId xmlns:a16="http://schemas.microsoft.com/office/drawing/2014/main" id="{397944D7-0738-6B4C-B5B5-502B890761D2}"/>
              </a:ext>
            </a:extLst>
          </p:cNvPr>
          <p:cNvSpPr/>
          <p:nvPr/>
        </p:nvSpPr>
        <p:spPr>
          <a:xfrm>
            <a:off x="2965585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4D874A01-8AFF-A949-9857-B3C95FE765B1}"/>
              </a:ext>
            </a:extLst>
          </p:cNvPr>
          <p:cNvSpPr/>
          <p:nvPr/>
        </p:nvSpPr>
        <p:spPr>
          <a:xfrm>
            <a:off x="3126498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8" name="Rounded Rectangle 297">
            <a:extLst>
              <a:ext uri="{FF2B5EF4-FFF2-40B4-BE49-F238E27FC236}">
                <a16:creationId xmlns:a16="http://schemas.microsoft.com/office/drawing/2014/main" id="{0FEBCD7C-6C63-A947-AAB1-F6C8CCF92CE2}"/>
              </a:ext>
            </a:extLst>
          </p:cNvPr>
          <p:cNvSpPr/>
          <p:nvPr/>
        </p:nvSpPr>
        <p:spPr>
          <a:xfrm>
            <a:off x="3063545" y="1971032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9" name="Rounded Rectangle 298">
            <a:extLst>
              <a:ext uri="{FF2B5EF4-FFF2-40B4-BE49-F238E27FC236}">
                <a16:creationId xmlns:a16="http://schemas.microsoft.com/office/drawing/2014/main" id="{C7A2524B-13C8-BD4E-AF4D-F51755BE81B8}"/>
              </a:ext>
            </a:extLst>
          </p:cNvPr>
          <p:cNvSpPr/>
          <p:nvPr/>
        </p:nvSpPr>
        <p:spPr>
          <a:xfrm>
            <a:off x="2965585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080DF88-E824-E244-98E0-117AAE2B909B}"/>
              </a:ext>
            </a:extLst>
          </p:cNvPr>
          <p:cNvSpPr/>
          <p:nvPr/>
        </p:nvSpPr>
        <p:spPr>
          <a:xfrm>
            <a:off x="3126498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75498545-DFAD-694D-BD5C-FC6C28C3E0DA}"/>
              </a:ext>
            </a:extLst>
          </p:cNvPr>
          <p:cNvSpPr/>
          <p:nvPr/>
        </p:nvSpPr>
        <p:spPr>
          <a:xfrm>
            <a:off x="3350121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7" name="Rounded Rectangle 336">
            <a:extLst>
              <a:ext uri="{FF2B5EF4-FFF2-40B4-BE49-F238E27FC236}">
                <a16:creationId xmlns:a16="http://schemas.microsoft.com/office/drawing/2014/main" id="{4D67925D-B8BF-D54B-8AE3-6D398261BA99}"/>
              </a:ext>
            </a:extLst>
          </p:cNvPr>
          <p:cNvSpPr/>
          <p:nvPr/>
        </p:nvSpPr>
        <p:spPr>
          <a:xfrm>
            <a:off x="3661200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9" name="Rounded Rectangle 338">
            <a:extLst>
              <a:ext uri="{FF2B5EF4-FFF2-40B4-BE49-F238E27FC236}">
                <a16:creationId xmlns:a16="http://schemas.microsoft.com/office/drawing/2014/main" id="{5BAD35DD-347D-9445-9CB2-D4CCC579237D}"/>
              </a:ext>
            </a:extLst>
          </p:cNvPr>
          <p:cNvSpPr/>
          <p:nvPr/>
        </p:nvSpPr>
        <p:spPr>
          <a:xfrm>
            <a:off x="3966482" y="2068296"/>
            <a:ext cx="555050" cy="1155455"/>
          </a:xfrm>
          <a:prstGeom prst="roundRect">
            <a:avLst>
              <a:gd name="adj" fmla="val 36019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40" name="Rounded Rectangle 339">
            <a:extLst>
              <a:ext uri="{FF2B5EF4-FFF2-40B4-BE49-F238E27FC236}">
                <a16:creationId xmlns:a16="http://schemas.microsoft.com/office/drawing/2014/main" id="{0D1CBEB3-DD9D-E74A-ADF7-86B2CBF09B39}"/>
              </a:ext>
            </a:extLst>
          </p:cNvPr>
          <p:cNvSpPr/>
          <p:nvPr/>
        </p:nvSpPr>
        <p:spPr>
          <a:xfrm>
            <a:off x="3966482" y="2432571"/>
            <a:ext cx="555050" cy="451900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41" name="Rounded Rectangle 340">
            <a:extLst>
              <a:ext uri="{FF2B5EF4-FFF2-40B4-BE49-F238E27FC236}">
                <a16:creationId xmlns:a16="http://schemas.microsoft.com/office/drawing/2014/main" id="{58C5F346-4B3C-344B-9D9C-7DCC9C803A0B}"/>
              </a:ext>
            </a:extLst>
          </p:cNvPr>
          <p:cNvSpPr/>
          <p:nvPr/>
        </p:nvSpPr>
        <p:spPr>
          <a:xfrm>
            <a:off x="4073520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2" name="Rounded Rectangle 341">
            <a:extLst>
              <a:ext uri="{FF2B5EF4-FFF2-40B4-BE49-F238E27FC236}">
                <a16:creationId xmlns:a16="http://schemas.microsoft.com/office/drawing/2014/main" id="{BA2F3F77-D5E4-494D-A7FD-2A218E8BB1DE}"/>
              </a:ext>
            </a:extLst>
          </p:cNvPr>
          <p:cNvSpPr/>
          <p:nvPr/>
        </p:nvSpPr>
        <p:spPr>
          <a:xfrm>
            <a:off x="4234432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3" name="Rounded Rectangle 342">
            <a:extLst>
              <a:ext uri="{FF2B5EF4-FFF2-40B4-BE49-F238E27FC236}">
                <a16:creationId xmlns:a16="http://schemas.microsoft.com/office/drawing/2014/main" id="{429ACF2D-2858-3B4D-B8A3-6F62AFE718F5}"/>
              </a:ext>
            </a:extLst>
          </p:cNvPr>
          <p:cNvSpPr/>
          <p:nvPr/>
        </p:nvSpPr>
        <p:spPr>
          <a:xfrm>
            <a:off x="4073520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4" name="Rounded Rectangle 343">
            <a:extLst>
              <a:ext uri="{FF2B5EF4-FFF2-40B4-BE49-F238E27FC236}">
                <a16:creationId xmlns:a16="http://schemas.microsoft.com/office/drawing/2014/main" id="{C909E8DA-4C00-E940-98D3-04D10B46F9D3}"/>
              </a:ext>
            </a:extLst>
          </p:cNvPr>
          <p:cNvSpPr/>
          <p:nvPr/>
        </p:nvSpPr>
        <p:spPr>
          <a:xfrm>
            <a:off x="4234432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5" name="Rounded Rectangle 344">
            <a:extLst>
              <a:ext uri="{FF2B5EF4-FFF2-40B4-BE49-F238E27FC236}">
                <a16:creationId xmlns:a16="http://schemas.microsoft.com/office/drawing/2014/main" id="{0C684824-F980-7E47-A973-EFCAEF23FC52}"/>
              </a:ext>
            </a:extLst>
          </p:cNvPr>
          <p:cNvSpPr/>
          <p:nvPr/>
        </p:nvSpPr>
        <p:spPr>
          <a:xfrm>
            <a:off x="4171480" y="1971032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BED9B976-AC3B-C046-BCF5-40909BCB87ED}"/>
              </a:ext>
            </a:extLst>
          </p:cNvPr>
          <p:cNvSpPr/>
          <p:nvPr/>
        </p:nvSpPr>
        <p:spPr>
          <a:xfrm>
            <a:off x="4073520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FDC2A57A-AB67-C045-8480-F7686BB5B67C}"/>
              </a:ext>
            </a:extLst>
          </p:cNvPr>
          <p:cNvSpPr/>
          <p:nvPr/>
        </p:nvSpPr>
        <p:spPr>
          <a:xfrm>
            <a:off x="4234432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D505F4AE-7AC4-D14D-90B5-9FDD6B1E0AF9}"/>
              </a:ext>
            </a:extLst>
          </p:cNvPr>
          <p:cNvSpPr/>
          <p:nvPr/>
        </p:nvSpPr>
        <p:spPr>
          <a:xfrm>
            <a:off x="4458056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9B8821C2-0FC6-A340-B70B-4ECFB3C398F8}"/>
              </a:ext>
            </a:extLst>
          </p:cNvPr>
          <p:cNvSpPr/>
          <p:nvPr/>
        </p:nvSpPr>
        <p:spPr>
          <a:xfrm>
            <a:off x="4751267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1" name="Rounded Rectangle 350">
            <a:extLst>
              <a:ext uri="{FF2B5EF4-FFF2-40B4-BE49-F238E27FC236}">
                <a16:creationId xmlns:a16="http://schemas.microsoft.com/office/drawing/2014/main" id="{41497CB9-A03C-7749-A14C-53F56662DE50}"/>
              </a:ext>
            </a:extLst>
          </p:cNvPr>
          <p:cNvSpPr/>
          <p:nvPr/>
        </p:nvSpPr>
        <p:spPr>
          <a:xfrm>
            <a:off x="5073327" y="2068296"/>
            <a:ext cx="555050" cy="1155455"/>
          </a:xfrm>
          <a:prstGeom prst="roundRect">
            <a:avLst>
              <a:gd name="adj" fmla="val 36019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52" name="Rounded Rectangle 351">
            <a:extLst>
              <a:ext uri="{FF2B5EF4-FFF2-40B4-BE49-F238E27FC236}">
                <a16:creationId xmlns:a16="http://schemas.microsoft.com/office/drawing/2014/main" id="{C3183432-0F39-AF4A-971E-7D3BFF48DD3B}"/>
              </a:ext>
            </a:extLst>
          </p:cNvPr>
          <p:cNvSpPr/>
          <p:nvPr/>
        </p:nvSpPr>
        <p:spPr>
          <a:xfrm>
            <a:off x="5073327" y="2432571"/>
            <a:ext cx="555050" cy="451900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53" name="Rounded Rectangle 352">
            <a:extLst>
              <a:ext uri="{FF2B5EF4-FFF2-40B4-BE49-F238E27FC236}">
                <a16:creationId xmlns:a16="http://schemas.microsoft.com/office/drawing/2014/main" id="{777CA433-19F5-A04B-9C4E-392D4BAE1614}"/>
              </a:ext>
            </a:extLst>
          </p:cNvPr>
          <p:cNvSpPr/>
          <p:nvPr/>
        </p:nvSpPr>
        <p:spPr>
          <a:xfrm>
            <a:off x="5180364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C1B811FD-4B35-3C4E-8D0D-4110BCE20676}"/>
              </a:ext>
            </a:extLst>
          </p:cNvPr>
          <p:cNvSpPr/>
          <p:nvPr/>
        </p:nvSpPr>
        <p:spPr>
          <a:xfrm>
            <a:off x="5341277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5" name="Rounded Rectangle 354">
            <a:extLst>
              <a:ext uri="{FF2B5EF4-FFF2-40B4-BE49-F238E27FC236}">
                <a16:creationId xmlns:a16="http://schemas.microsoft.com/office/drawing/2014/main" id="{7C1B70D4-1DF1-3042-92E8-1C3DB48E48B8}"/>
              </a:ext>
            </a:extLst>
          </p:cNvPr>
          <p:cNvSpPr/>
          <p:nvPr/>
        </p:nvSpPr>
        <p:spPr>
          <a:xfrm>
            <a:off x="5180364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6" name="Rounded Rectangle 355">
            <a:extLst>
              <a:ext uri="{FF2B5EF4-FFF2-40B4-BE49-F238E27FC236}">
                <a16:creationId xmlns:a16="http://schemas.microsoft.com/office/drawing/2014/main" id="{869DD5AE-9239-BE44-87B8-3C4AAB77752D}"/>
              </a:ext>
            </a:extLst>
          </p:cNvPr>
          <p:cNvSpPr/>
          <p:nvPr/>
        </p:nvSpPr>
        <p:spPr>
          <a:xfrm>
            <a:off x="5341277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7" name="Rounded Rectangle 356">
            <a:extLst>
              <a:ext uri="{FF2B5EF4-FFF2-40B4-BE49-F238E27FC236}">
                <a16:creationId xmlns:a16="http://schemas.microsoft.com/office/drawing/2014/main" id="{2E44F0B5-9272-7442-A9CA-D1F97D666AA7}"/>
              </a:ext>
            </a:extLst>
          </p:cNvPr>
          <p:cNvSpPr/>
          <p:nvPr/>
        </p:nvSpPr>
        <p:spPr>
          <a:xfrm>
            <a:off x="5278325" y="1971032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8" name="Rounded Rectangle 357">
            <a:extLst>
              <a:ext uri="{FF2B5EF4-FFF2-40B4-BE49-F238E27FC236}">
                <a16:creationId xmlns:a16="http://schemas.microsoft.com/office/drawing/2014/main" id="{39CD73D9-003E-EE49-9025-2717C4EC9381}"/>
              </a:ext>
            </a:extLst>
          </p:cNvPr>
          <p:cNvSpPr/>
          <p:nvPr/>
        </p:nvSpPr>
        <p:spPr>
          <a:xfrm>
            <a:off x="5180364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59" name="Rounded Rectangle 358">
            <a:extLst>
              <a:ext uri="{FF2B5EF4-FFF2-40B4-BE49-F238E27FC236}">
                <a16:creationId xmlns:a16="http://schemas.microsoft.com/office/drawing/2014/main" id="{DC458A01-9AF1-904C-9044-3D44C3351A4C}"/>
              </a:ext>
            </a:extLst>
          </p:cNvPr>
          <p:cNvSpPr/>
          <p:nvPr/>
        </p:nvSpPr>
        <p:spPr>
          <a:xfrm>
            <a:off x="5341277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0" name="Rounded Rectangle 359">
            <a:extLst>
              <a:ext uri="{FF2B5EF4-FFF2-40B4-BE49-F238E27FC236}">
                <a16:creationId xmlns:a16="http://schemas.microsoft.com/office/drawing/2014/main" id="{D34ACA7A-C3F7-2F41-8A7A-F1D8F46C6D73}"/>
              </a:ext>
            </a:extLst>
          </p:cNvPr>
          <p:cNvSpPr/>
          <p:nvPr/>
        </p:nvSpPr>
        <p:spPr>
          <a:xfrm>
            <a:off x="5564901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1" name="Rounded Rectangle 360">
            <a:extLst>
              <a:ext uri="{FF2B5EF4-FFF2-40B4-BE49-F238E27FC236}">
                <a16:creationId xmlns:a16="http://schemas.microsoft.com/office/drawing/2014/main" id="{1DF0DB12-B01A-0646-BABA-18D296B91A27}"/>
              </a:ext>
            </a:extLst>
          </p:cNvPr>
          <p:cNvSpPr/>
          <p:nvPr/>
        </p:nvSpPr>
        <p:spPr>
          <a:xfrm>
            <a:off x="5843181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62" name="Rounded Rectangle 361">
            <a:extLst>
              <a:ext uri="{FF2B5EF4-FFF2-40B4-BE49-F238E27FC236}">
                <a16:creationId xmlns:a16="http://schemas.microsoft.com/office/drawing/2014/main" id="{6ABA5DF2-56BB-2142-9E27-9E281DBA4476}"/>
              </a:ext>
            </a:extLst>
          </p:cNvPr>
          <p:cNvSpPr/>
          <p:nvPr/>
        </p:nvSpPr>
        <p:spPr>
          <a:xfrm>
            <a:off x="6035461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C46FA7"/>
          </a:solidFill>
          <a:ln w="6350">
            <a:solidFill>
              <a:srgbClr val="AF6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63" name="Rounded Rectangle 362">
            <a:extLst>
              <a:ext uri="{FF2B5EF4-FFF2-40B4-BE49-F238E27FC236}">
                <a16:creationId xmlns:a16="http://schemas.microsoft.com/office/drawing/2014/main" id="{82FBA510-0CB7-394F-9D32-F41E688765EE}"/>
              </a:ext>
            </a:extLst>
          </p:cNvPr>
          <p:cNvSpPr/>
          <p:nvPr/>
        </p:nvSpPr>
        <p:spPr>
          <a:xfrm>
            <a:off x="6227742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BB0E24"/>
          </a:solidFill>
          <a:ln w="6350">
            <a:solidFill>
              <a:srgbClr val="A92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E3BF8946-5945-7D43-BA94-3568B0C9AE30}"/>
              </a:ext>
            </a:extLst>
          </p:cNvPr>
          <p:cNvSpPr txBox="1"/>
          <p:nvPr/>
        </p:nvSpPr>
        <p:spPr>
          <a:xfrm>
            <a:off x="382835" y="2544461"/>
            <a:ext cx="1325043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>
                <a:latin typeface="Palatino" pitchFamily="2" charset="77"/>
                <a:ea typeface="Palatino" pitchFamily="2" charset="77"/>
              </a:rPr>
              <a:t>Inception V1</a:t>
            </a: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2015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5A8853E9-0190-5541-AA1D-69AAD232B83F}"/>
              </a:ext>
            </a:extLst>
          </p:cNvPr>
          <p:cNvSpPr/>
          <p:nvPr/>
        </p:nvSpPr>
        <p:spPr>
          <a:xfrm>
            <a:off x="7297047" y="1743591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83348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3059308" y="1707283"/>
            <a:ext cx="1943899" cy="421154"/>
          </a:xfrm>
          <a:custGeom>
            <a:avLst/>
            <a:gdLst>
              <a:gd name="connsiteX0" fmla="*/ 0 w 787791"/>
              <a:gd name="connsiteY0" fmla="*/ 0 h 309489"/>
              <a:gd name="connsiteX1" fmla="*/ 604911 w 787791"/>
              <a:gd name="connsiteY1" fmla="*/ 253218 h 309489"/>
              <a:gd name="connsiteX2" fmla="*/ 717452 w 787791"/>
              <a:gd name="connsiteY2" fmla="*/ 295421 h 309489"/>
              <a:gd name="connsiteX3" fmla="*/ 787791 w 787791"/>
              <a:gd name="connsiteY3" fmla="*/ 309489 h 309489"/>
              <a:gd name="connsiteX0" fmla="*/ 0 w 3289253"/>
              <a:gd name="connsiteY0" fmla="*/ 2107890 h 2570994"/>
              <a:gd name="connsiteX1" fmla="*/ 604911 w 3289253"/>
              <a:gd name="connsiteY1" fmla="*/ 2361108 h 2570994"/>
              <a:gd name="connsiteX2" fmla="*/ 717452 w 3289253"/>
              <a:gd name="connsiteY2" fmla="*/ 2403311 h 2570994"/>
              <a:gd name="connsiteX3" fmla="*/ 3289253 w 3289253"/>
              <a:gd name="connsiteY3" fmla="*/ 0 h 2570994"/>
              <a:gd name="connsiteX0" fmla="*/ 0 w 4445391"/>
              <a:gd name="connsiteY0" fmla="*/ 0 h 2707929"/>
              <a:gd name="connsiteX1" fmla="*/ 1761049 w 4445391"/>
              <a:gd name="connsiteY1" fmla="*/ 2386818 h 2707929"/>
              <a:gd name="connsiteX2" fmla="*/ 1873590 w 4445391"/>
              <a:gd name="connsiteY2" fmla="*/ 2429021 h 2707929"/>
              <a:gd name="connsiteX3" fmla="*/ 4445391 w 4445391"/>
              <a:gd name="connsiteY3" fmla="*/ 25710 h 2707929"/>
              <a:gd name="connsiteX0" fmla="*/ 0 w 4445391"/>
              <a:gd name="connsiteY0" fmla="*/ 0 h 2707929"/>
              <a:gd name="connsiteX1" fmla="*/ 1761049 w 4445391"/>
              <a:gd name="connsiteY1" fmla="*/ 2386818 h 2707929"/>
              <a:gd name="connsiteX2" fmla="*/ 1873590 w 4445391"/>
              <a:gd name="connsiteY2" fmla="*/ 2429021 h 2707929"/>
              <a:gd name="connsiteX3" fmla="*/ 4445391 w 4445391"/>
              <a:gd name="connsiteY3" fmla="*/ 25710 h 2707929"/>
              <a:gd name="connsiteX0" fmla="*/ 0 w 4445391"/>
              <a:gd name="connsiteY0" fmla="*/ 0 h 2708615"/>
              <a:gd name="connsiteX1" fmla="*/ 1761049 w 4445391"/>
              <a:gd name="connsiteY1" fmla="*/ 2386818 h 2708615"/>
              <a:gd name="connsiteX2" fmla="*/ 1873590 w 4445391"/>
              <a:gd name="connsiteY2" fmla="*/ 2429021 h 2708615"/>
              <a:gd name="connsiteX3" fmla="*/ 4445391 w 4445391"/>
              <a:gd name="connsiteY3" fmla="*/ 15199 h 2708615"/>
              <a:gd name="connsiteX0" fmla="*/ 0 w 4445391"/>
              <a:gd name="connsiteY0" fmla="*/ 0 h 2708615"/>
              <a:gd name="connsiteX1" fmla="*/ 1761049 w 4445391"/>
              <a:gd name="connsiteY1" fmla="*/ 2386818 h 2708615"/>
              <a:gd name="connsiteX2" fmla="*/ 1873590 w 4445391"/>
              <a:gd name="connsiteY2" fmla="*/ 2429021 h 2708615"/>
              <a:gd name="connsiteX3" fmla="*/ 4445391 w 4445391"/>
              <a:gd name="connsiteY3" fmla="*/ 15199 h 2708615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620883"/>
              <a:gd name="connsiteX1" fmla="*/ 1540331 w 4445391"/>
              <a:gd name="connsiteY1" fmla="*/ 2197632 h 2620883"/>
              <a:gd name="connsiteX2" fmla="*/ 1873590 w 4445391"/>
              <a:gd name="connsiteY2" fmla="*/ 2429021 h 2620883"/>
              <a:gd name="connsiteX3" fmla="*/ 4445391 w 4445391"/>
              <a:gd name="connsiteY3" fmla="*/ 36220 h 2620883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45391"/>
              <a:gd name="connsiteY0" fmla="*/ 6349 h 2384641"/>
              <a:gd name="connsiteX1" fmla="*/ 1540331 w 4445391"/>
              <a:gd name="connsiteY1" fmla="*/ 2203981 h 2384641"/>
              <a:gd name="connsiteX2" fmla="*/ 2441149 w 4445391"/>
              <a:gd name="connsiteY2" fmla="*/ 2025466 h 2384641"/>
              <a:gd name="connsiteX3" fmla="*/ 4027564 w 4445391"/>
              <a:gd name="connsiteY3" fmla="*/ 172896 h 2384641"/>
              <a:gd name="connsiteX4" fmla="*/ 4445391 w 4445391"/>
              <a:gd name="connsiteY4" fmla="*/ 42569 h 2384641"/>
              <a:gd name="connsiteX0" fmla="*/ 0 w 4445391"/>
              <a:gd name="connsiteY0" fmla="*/ 26567 h 2404859"/>
              <a:gd name="connsiteX1" fmla="*/ 1540331 w 4445391"/>
              <a:gd name="connsiteY1" fmla="*/ 2224199 h 2404859"/>
              <a:gd name="connsiteX2" fmla="*/ 2441149 w 4445391"/>
              <a:gd name="connsiteY2" fmla="*/ 2045684 h 2404859"/>
              <a:gd name="connsiteX3" fmla="*/ 4027564 w 4445391"/>
              <a:gd name="connsiteY3" fmla="*/ 193114 h 2404859"/>
              <a:gd name="connsiteX4" fmla="*/ 4445391 w 4445391"/>
              <a:gd name="connsiteY4" fmla="*/ 62787 h 2404859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51071"/>
              <a:gd name="connsiteY0" fmla="*/ 0 h 2385191"/>
              <a:gd name="connsiteX1" fmla="*/ 1540331 w 4451071"/>
              <a:gd name="connsiteY1" fmla="*/ 2197632 h 2385191"/>
              <a:gd name="connsiteX2" fmla="*/ 2441149 w 4451071"/>
              <a:gd name="connsiteY2" fmla="*/ 2019117 h 2385191"/>
              <a:gd name="connsiteX3" fmla="*/ 4451071 w 4451071"/>
              <a:gd name="connsiteY3" fmla="*/ 13502 h 2385191"/>
              <a:gd name="connsiteX0" fmla="*/ 0 w 4451071"/>
              <a:gd name="connsiteY0" fmla="*/ 0 h 2385191"/>
              <a:gd name="connsiteX1" fmla="*/ 1540331 w 4451071"/>
              <a:gd name="connsiteY1" fmla="*/ 2197632 h 2385191"/>
              <a:gd name="connsiteX2" fmla="*/ 2441149 w 4451071"/>
              <a:gd name="connsiteY2" fmla="*/ 2019117 h 2385191"/>
              <a:gd name="connsiteX3" fmla="*/ 4451071 w 4451071"/>
              <a:gd name="connsiteY3" fmla="*/ 13502 h 2385191"/>
              <a:gd name="connsiteX0" fmla="*/ 0 w 4451071"/>
              <a:gd name="connsiteY0" fmla="*/ 0 h 2335267"/>
              <a:gd name="connsiteX1" fmla="*/ 1540331 w 4451071"/>
              <a:gd name="connsiteY1" fmla="*/ 2197632 h 2335267"/>
              <a:gd name="connsiteX2" fmla="*/ 3883743 w 4451071"/>
              <a:gd name="connsiteY2" fmla="*/ 1877129 h 2335267"/>
              <a:gd name="connsiteX3" fmla="*/ 4451071 w 4451071"/>
              <a:gd name="connsiteY3" fmla="*/ 13502 h 2335267"/>
              <a:gd name="connsiteX0" fmla="*/ 33958 w 4485029"/>
              <a:gd name="connsiteY0" fmla="*/ 0 h 2115543"/>
              <a:gd name="connsiteX1" fmla="*/ 307760 w 4485029"/>
              <a:gd name="connsiteY1" fmla="*/ 1885259 h 2115543"/>
              <a:gd name="connsiteX2" fmla="*/ 3917701 w 4485029"/>
              <a:gd name="connsiteY2" fmla="*/ 1877129 h 2115543"/>
              <a:gd name="connsiteX3" fmla="*/ 4485029 w 4485029"/>
              <a:gd name="connsiteY3" fmla="*/ 13502 h 2115543"/>
              <a:gd name="connsiteX0" fmla="*/ 47285 w 4498356"/>
              <a:gd name="connsiteY0" fmla="*/ 0 h 2027613"/>
              <a:gd name="connsiteX1" fmla="*/ 321087 w 4498356"/>
              <a:gd name="connsiteY1" fmla="*/ 1885259 h 2027613"/>
              <a:gd name="connsiteX2" fmla="*/ 4112772 w 4498356"/>
              <a:gd name="connsiteY2" fmla="*/ 1684025 h 2027613"/>
              <a:gd name="connsiteX3" fmla="*/ 4498356 w 4498356"/>
              <a:gd name="connsiteY3" fmla="*/ 13502 h 2027613"/>
              <a:gd name="connsiteX0" fmla="*/ 47285 w 4498356"/>
              <a:gd name="connsiteY0" fmla="*/ 0 h 2019603"/>
              <a:gd name="connsiteX1" fmla="*/ 321087 w 4498356"/>
              <a:gd name="connsiteY1" fmla="*/ 1885259 h 2019603"/>
              <a:gd name="connsiteX2" fmla="*/ 4112772 w 4498356"/>
              <a:gd name="connsiteY2" fmla="*/ 1684025 h 2019603"/>
              <a:gd name="connsiteX3" fmla="*/ 4498356 w 4498356"/>
              <a:gd name="connsiteY3" fmla="*/ 13502 h 2019603"/>
              <a:gd name="connsiteX0" fmla="*/ 49786 w 4500857"/>
              <a:gd name="connsiteY0" fmla="*/ 0 h 1981920"/>
              <a:gd name="connsiteX1" fmla="*/ 323588 w 4500857"/>
              <a:gd name="connsiteY1" fmla="*/ 1885259 h 1981920"/>
              <a:gd name="connsiteX2" fmla="*/ 4149350 w 4500857"/>
              <a:gd name="connsiteY2" fmla="*/ 1553396 h 1981920"/>
              <a:gd name="connsiteX3" fmla="*/ 4500857 w 4500857"/>
              <a:gd name="connsiteY3" fmla="*/ 13502 h 1981920"/>
              <a:gd name="connsiteX0" fmla="*/ 49786 w 4500857"/>
              <a:gd name="connsiteY0" fmla="*/ 0 h 1989268"/>
              <a:gd name="connsiteX1" fmla="*/ 323588 w 4500857"/>
              <a:gd name="connsiteY1" fmla="*/ 1885259 h 1989268"/>
              <a:gd name="connsiteX2" fmla="*/ 4149350 w 4500857"/>
              <a:gd name="connsiteY2" fmla="*/ 1553396 h 1989268"/>
              <a:gd name="connsiteX3" fmla="*/ 4500857 w 4500857"/>
              <a:gd name="connsiteY3" fmla="*/ 13502 h 1989268"/>
              <a:gd name="connsiteX0" fmla="*/ 51453 w 4502524"/>
              <a:gd name="connsiteY0" fmla="*/ 0 h 1981995"/>
              <a:gd name="connsiteX1" fmla="*/ 325255 w 4502524"/>
              <a:gd name="connsiteY1" fmla="*/ 1885259 h 1981995"/>
              <a:gd name="connsiteX2" fmla="*/ 4173735 w 4502524"/>
              <a:gd name="connsiteY2" fmla="*/ 1524999 h 1981995"/>
              <a:gd name="connsiteX3" fmla="*/ 4502524 w 4502524"/>
              <a:gd name="connsiteY3" fmla="*/ 13502 h 1981995"/>
              <a:gd name="connsiteX0" fmla="*/ 87476 w 4538547"/>
              <a:gd name="connsiteY0" fmla="*/ 0 h 1719407"/>
              <a:gd name="connsiteX1" fmla="*/ 310162 w 4538547"/>
              <a:gd name="connsiteY1" fmla="*/ 1533129 h 1719407"/>
              <a:gd name="connsiteX2" fmla="*/ 4209758 w 4538547"/>
              <a:gd name="connsiteY2" fmla="*/ 1524999 h 1719407"/>
              <a:gd name="connsiteX3" fmla="*/ 4538547 w 4538547"/>
              <a:gd name="connsiteY3" fmla="*/ 13502 h 1719407"/>
              <a:gd name="connsiteX0" fmla="*/ 0 w 4451071"/>
              <a:gd name="connsiteY0" fmla="*/ 0 h 1846867"/>
              <a:gd name="connsiteX1" fmla="*/ 222686 w 4451071"/>
              <a:gd name="connsiteY1" fmla="*/ 1533129 h 1846867"/>
              <a:gd name="connsiteX2" fmla="*/ 4122282 w 4451071"/>
              <a:gd name="connsiteY2" fmla="*/ 1524999 h 1846867"/>
              <a:gd name="connsiteX3" fmla="*/ 4451071 w 4451071"/>
              <a:gd name="connsiteY3" fmla="*/ 13502 h 1846867"/>
              <a:gd name="connsiteX0" fmla="*/ 0 w 4451071"/>
              <a:gd name="connsiteY0" fmla="*/ 0 h 1716176"/>
              <a:gd name="connsiteX1" fmla="*/ 222686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0 w 4451071"/>
              <a:gd name="connsiteY0" fmla="*/ 0 h 1716176"/>
              <a:gd name="connsiteX1" fmla="*/ 234045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0 w 4451071"/>
              <a:gd name="connsiteY0" fmla="*/ 0 h 1716176"/>
              <a:gd name="connsiteX1" fmla="*/ 234045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68882 w 4525633"/>
              <a:gd name="connsiteY0" fmla="*/ 9218 h 1704466"/>
              <a:gd name="connsiteX1" fmla="*/ 308607 w 4525633"/>
              <a:gd name="connsiteY1" fmla="*/ 1519629 h 1704466"/>
              <a:gd name="connsiteX2" fmla="*/ 4196844 w 4525633"/>
              <a:gd name="connsiteY2" fmla="*/ 1511499 h 1704466"/>
              <a:gd name="connsiteX3" fmla="*/ 4525633 w 4525633"/>
              <a:gd name="connsiteY3" fmla="*/ 2 h 1704466"/>
              <a:gd name="connsiteX0" fmla="*/ 28840 w 4485591"/>
              <a:gd name="connsiteY0" fmla="*/ 9218 h 1707732"/>
              <a:gd name="connsiteX1" fmla="*/ 325360 w 4485591"/>
              <a:gd name="connsiteY1" fmla="*/ 1525308 h 1707732"/>
              <a:gd name="connsiteX2" fmla="*/ 4156802 w 4485591"/>
              <a:gd name="connsiteY2" fmla="*/ 1511499 h 1707732"/>
              <a:gd name="connsiteX3" fmla="*/ 4485591 w 4485591"/>
              <a:gd name="connsiteY3" fmla="*/ 2 h 1707732"/>
              <a:gd name="connsiteX0" fmla="*/ 0 w 4456751"/>
              <a:gd name="connsiteY0" fmla="*/ 9218 h 1830803"/>
              <a:gd name="connsiteX1" fmla="*/ 296520 w 4456751"/>
              <a:gd name="connsiteY1" fmla="*/ 1525308 h 1830803"/>
              <a:gd name="connsiteX2" fmla="*/ 4127962 w 4456751"/>
              <a:gd name="connsiteY2" fmla="*/ 1511499 h 1830803"/>
              <a:gd name="connsiteX3" fmla="*/ 4456751 w 4456751"/>
              <a:gd name="connsiteY3" fmla="*/ 2 h 1830803"/>
              <a:gd name="connsiteX0" fmla="*/ 0 w 4456751"/>
              <a:gd name="connsiteY0" fmla="*/ 9218 h 1693857"/>
              <a:gd name="connsiteX1" fmla="*/ 296520 w 4456751"/>
              <a:gd name="connsiteY1" fmla="*/ 1525308 h 1693857"/>
              <a:gd name="connsiteX2" fmla="*/ 4127962 w 4456751"/>
              <a:gd name="connsiteY2" fmla="*/ 1511499 h 1693857"/>
              <a:gd name="connsiteX3" fmla="*/ 4456751 w 4456751"/>
              <a:gd name="connsiteY3" fmla="*/ 2 h 1693857"/>
              <a:gd name="connsiteX0" fmla="*/ 0 w 4456751"/>
              <a:gd name="connsiteY0" fmla="*/ 9218 h 1729676"/>
              <a:gd name="connsiteX1" fmla="*/ 296520 w 4456751"/>
              <a:gd name="connsiteY1" fmla="*/ 1525308 h 1729676"/>
              <a:gd name="connsiteX2" fmla="*/ 4127962 w 4456751"/>
              <a:gd name="connsiteY2" fmla="*/ 1511499 h 1729676"/>
              <a:gd name="connsiteX3" fmla="*/ 4456751 w 4456751"/>
              <a:gd name="connsiteY3" fmla="*/ 2 h 1729676"/>
              <a:gd name="connsiteX0" fmla="*/ 0 w 4880497"/>
              <a:gd name="connsiteY0" fmla="*/ 1784 h 1685952"/>
              <a:gd name="connsiteX1" fmla="*/ 296520 w 4880497"/>
              <a:gd name="connsiteY1" fmla="*/ 1517874 h 1685952"/>
              <a:gd name="connsiteX2" fmla="*/ 4127962 w 4880497"/>
              <a:gd name="connsiteY2" fmla="*/ 1504065 h 1685952"/>
              <a:gd name="connsiteX3" fmla="*/ 4880497 w 4880497"/>
              <a:gd name="connsiteY3" fmla="*/ 2 h 1685952"/>
              <a:gd name="connsiteX0" fmla="*/ 39750 w 4920247"/>
              <a:gd name="connsiteY0" fmla="*/ 1784 h 1680449"/>
              <a:gd name="connsiteX1" fmla="*/ 336270 w 4920247"/>
              <a:gd name="connsiteY1" fmla="*/ 1517874 h 1680449"/>
              <a:gd name="connsiteX2" fmla="*/ 4316395 w 4920247"/>
              <a:gd name="connsiteY2" fmla="*/ 1466894 h 1680449"/>
              <a:gd name="connsiteX3" fmla="*/ 4920247 w 4920247"/>
              <a:gd name="connsiteY3" fmla="*/ 2 h 1680449"/>
              <a:gd name="connsiteX0" fmla="*/ 39750 w 4920247"/>
              <a:gd name="connsiteY0" fmla="*/ 1784 h 1693310"/>
              <a:gd name="connsiteX1" fmla="*/ 336270 w 4920247"/>
              <a:gd name="connsiteY1" fmla="*/ 1517874 h 1693310"/>
              <a:gd name="connsiteX2" fmla="*/ 4316395 w 4920247"/>
              <a:gd name="connsiteY2" fmla="*/ 1466894 h 1693310"/>
              <a:gd name="connsiteX3" fmla="*/ 4920247 w 4920247"/>
              <a:gd name="connsiteY3" fmla="*/ 2 h 1693310"/>
              <a:gd name="connsiteX0" fmla="*/ 0 w 4880497"/>
              <a:gd name="connsiteY0" fmla="*/ 1784 h 1800172"/>
              <a:gd name="connsiteX1" fmla="*/ 296520 w 4880497"/>
              <a:gd name="connsiteY1" fmla="*/ 1517874 h 1800172"/>
              <a:gd name="connsiteX2" fmla="*/ 4276645 w 4880497"/>
              <a:gd name="connsiteY2" fmla="*/ 1466894 h 1800172"/>
              <a:gd name="connsiteX3" fmla="*/ 4880497 w 4880497"/>
              <a:gd name="connsiteY3" fmla="*/ 2 h 1800172"/>
              <a:gd name="connsiteX0" fmla="*/ 0 w 4880497"/>
              <a:gd name="connsiteY0" fmla="*/ 1784 h 1659665"/>
              <a:gd name="connsiteX1" fmla="*/ 296520 w 4880497"/>
              <a:gd name="connsiteY1" fmla="*/ 1517874 h 1659665"/>
              <a:gd name="connsiteX2" fmla="*/ 4276645 w 4880497"/>
              <a:gd name="connsiteY2" fmla="*/ 1466894 h 1659665"/>
              <a:gd name="connsiteX3" fmla="*/ 4880497 w 4880497"/>
              <a:gd name="connsiteY3" fmla="*/ 2 h 1659665"/>
              <a:gd name="connsiteX0" fmla="*/ 0 w 4894564"/>
              <a:gd name="connsiteY0" fmla="*/ 29919 h 1675395"/>
              <a:gd name="connsiteX1" fmla="*/ 296520 w 4894564"/>
              <a:gd name="connsiteY1" fmla="*/ 1546009 h 1675395"/>
              <a:gd name="connsiteX2" fmla="*/ 4276645 w 4894564"/>
              <a:gd name="connsiteY2" fmla="*/ 1495029 h 1675395"/>
              <a:gd name="connsiteX3" fmla="*/ 4894564 w 4894564"/>
              <a:gd name="connsiteY3" fmla="*/ 1 h 1675395"/>
              <a:gd name="connsiteX0" fmla="*/ 0 w 4894564"/>
              <a:gd name="connsiteY0" fmla="*/ 0 h 1642848"/>
              <a:gd name="connsiteX1" fmla="*/ 296520 w 4894564"/>
              <a:gd name="connsiteY1" fmla="*/ 1516090 h 1642848"/>
              <a:gd name="connsiteX2" fmla="*/ 4276645 w 4894564"/>
              <a:gd name="connsiteY2" fmla="*/ 1465110 h 1642848"/>
              <a:gd name="connsiteX3" fmla="*/ 4894564 w 4894564"/>
              <a:gd name="connsiteY3" fmla="*/ 12285 h 1642848"/>
              <a:gd name="connsiteX0" fmla="*/ 0 w 5508255"/>
              <a:gd name="connsiteY0" fmla="*/ 0 h 1664769"/>
              <a:gd name="connsiteX1" fmla="*/ 910211 w 5508255"/>
              <a:gd name="connsiteY1" fmla="*/ 1503816 h 1664769"/>
              <a:gd name="connsiteX2" fmla="*/ 4890336 w 5508255"/>
              <a:gd name="connsiteY2" fmla="*/ 1452836 h 1664769"/>
              <a:gd name="connsiteX3" fmla="*/ 5508255 w 5508255"/>
              <a:gd name="connsiteY3" fmla="*/ 11 h 1664769"/>
              <a:gd name="connsiteX0" fmla="*/ 0 w 5508255"/>
              <a:gd name="connsiteY0" fmla="*/ 0 h 1610778"/>
              <a:gd name="connsiteX1" fmla="*/ 910211 w 5508255"/>
              <a:gd name="connsiteY1" fmla="*/ 1503816 h 1610778"/>
              <a:gd name="connsiteX2" fmla="*/ 4890336 w 5508255"/>
              <a:gd name="connsiteY2" fmla="*/ 1452836 h 1610778"/>
              <a:gd name="connsiteX3" fmla="*/ 5508255 w 5508255"/>
              <a:gd name="connsiteY3" fmla="*/ 11 h 1610778"/>
              <a:gd name="connsiteX0" fmla="*/ 0 w 5474802"/>
              <a:gd name="connsiteY0" fmla="*/ 0 h 1610778"/>
              <a:gd name="connsiteX1" fmla="*/ 910211 w 5474802"/>
              <a:gd name="connsiteY1" fmla="*/ 1503816 h 1610778"/>
              <a:gd name="connsiteX2" fmla="*/ 4890336 w 5474802"/>
              <a:gd name="connsiteY2" fmla="*/ 1452836 h 1610778"/>
              <a:gd name="connsiteX3" fmla="*/ 5474802 w 5474802"/>
              <a:gd name="connsiteY3" fmla="*/ 1237796 h 1610778"/>
              <a:gd name="connsiteX0" fmla="*/ 0 w 5474802"/>
              <a:gd name="connsiteY0" fmla="*/ 0 h 1892978"/>
              <a:gd name="connsiteX1" fmla="*/ 910211 w 5474802"/>
              <a:gd name="connsiteY1" fmla="*/ 1503816 h 1892978"/>
              <a:gd name="connsiteX2" fmla="*/ 4566951 w 5474802"/>
              <a:gd name="connsiteY2" fmla="*/ 1787373 h 1892978"/>
              <a:gd name="connsiteX3" fmla="*/ 5474802 w 5474802"/>
              <a:gd name="connsiteY3" fmla="*/ 1237796 h 1892978"/>
              <a:gd name="connsiteX0" fmla="*/ 0 w 5474802"/>
              <a:gd name="connsiteY0" fmla="*/ 0 h 2053839"/>
              <a:gd name="connsiteX1" fmla="*/ 3474992 w 5474802"/>
              <a:gd name="connsiteY1" fmla="*/ 1888533 h 2053839"/>
              <a:gd name="connsiteX2" fmla="*/ 4566951 w 5474802"/>
              <a:gd name="connsiteY2" fmla="*/ 1787373 h 2053839"/>
              <a:gd name="connsiteX3" fmla="*/ 5474802 w 5474802"/>
              <a:gd name="connsiteY3" fmla="*/ 1237796 h 2053839"/>
              <a:gd name="connsiteX0" fmla="*/ 0 w 2592212"/>
              <a:gd name="connsiteY0" fmla="*/ 27874 h 727179"/>
              <a:gd name="connsiteX1" fmla="*/ 592402 w 2592212"/>
              <a:gd name="connsiteY1" fmla="*/ 650743 h 727179"/>
              <a:gd name="connsiteX2" fmla="*/ 1684361 w 2592212"/>
              <a:gd name="connsiteY2" fmla="*/ 549583 h 727179"/>
              <a:gd name="connsiteX3" fmla="*/ 2592212 w 2592212"/>
              <a:gd name="connsiteY3" fmla="*/ 6 h 727179"/>
              <a:gd name="connsiteX0" fmla="*/ 0 w 2592212"/>
              <a:gd name="connsiteY0" fmla="*/ 27874 h 712899"/>
              <a:gd name="connsiteX1" fmla="*/ 1267050 w 2592212"/>
              <a:gd name="connsiteY1" fmla="*/ 622865 h 712899"/>
              <a:gd name="connsiteX2" fmla="*/ 1684361 w 2592212"/>
              <a:gd name="connsiteY2" fmla="*/ 549583 h 712899"/>
              <a:gd name="connsiteX3" fmla="*/ 2592212 w 2592212"/>
              <a:gd name="connsiteY3" fmla="*/ 6 h 712899"/>
              <a:gd name="connsiteX0" fmla="*/ 0 w 2592212"/>
              <a:gd name="connsiteY0" fmla="*/ 27868 h 622885"/>
              <a:gd name="connsiteX1" fmla="*/ 1267050 w 2592212"/>
              <a:gd name="connsiteY1" fmla="*/ 622859 h 622885"/>
              <a:gd name="connsiteX2" fmla="*/ 2592212 w 2592212"/>
              <a:gd name="connsiteY2" fmla="*/ 0 h 622885"/>
              <a:gd name="connsiteX0" fmla="*/ 0 w 2592212"/>
              <a:gd name="connsiteY0" fmla="*/ 27868 h 623074"/>
              <a:gd name="connsiteX1" fmla="*/ 1267050 w 2592212"/>
              <a:gd name="connsiteY1" fmla="*/ 622859 h 623074"/>
              <a:gd name="connsiteX2" fmla="*/ 2592212 w 2592212"/>
              <a:gd name="connsiteY2" fmla="*/ 0 h 623074"/>
              <a:gd name="connsiteX0" fmla="*/ 0 w 2592212"/>
              <a:gd name="connsiteY0" fmla="*/ 27868 h 623212"/>
              <a:gd name="connsiteX1" fmla="*/ 1267050 w 2592212"/>
              <a:gd name="connsiteY1" fmla="*/ 622859 h 623212"/>
              <a:gd name="connsiteX2" fmla="*/ 2592212 w 2592212"/>
              <a:gd name="connsiteY2" fmla="*/ 0 h 623212"/>
              <a:gd name="connsiteX0" fmla="*/ 0 w 2592212"/>
              <a:gd name="connsiteY0" fmla="*/ 27868 h 561918"/>
              <a:gd name="connsiteX1" fmla="*/ 1267050 w 2592212"/>
              <a:gd name="connsiteY1" fmla="*/ 561527 h 561918"/>
              <a:gd name="connsiteX2" fmla="*/ 2592212 w 2592212"/>
              <a:gd name="connsiteY2" fmla="*/ 0 h 561918"/>
              <a:gd name="connsiteX0" fmla="*/ 0 w 2592212"/>
              <a:gd name="connsiteY0" fmla="*/ 27868 h 561918"/>
              <a:gd name="connsiteX1" fmla="*/ 1267050 w 2592212"/>
              <a:gd name="connsiteY1" fmla="*/ 561527 h 561918"/>
              <a:gd name="connsiteX2" fmla="*/ 2592212 w 2592212"/>
              <a:gd name="connsiteY2" fmla="*/ 0 h 561918"/>
              <a:gd name="connsiteX0" fmla="*/ 0 w 2592212"/>
              <a:gd name="connsiteY0" fmla="*/ 27868 h 562194"/>
              <a:gd name="connsiteX1" fmla="*/ 1267050 w 2592212"/>
              <a:gd name="connsiteY1" fmla="*/ 561527 h 562194"/>
              <a:gd name="connsiteX2" fmla="*/ 2592212 w 2592212"/>
              <a:gd name="connsiteY2" fmla="*/ 0 h 562194"/>
              <a:gd name="connsiteX0" fmla="*/ 0 w 2592212"/>
              <a:gd name="connsiteY0" fmla="*/ 27868 h 561614"/>
              <a:gd name="connsiteX1" fmla="*/ 1267050 w 2592212"/>
              <a:gd name="connsiteY1" fmla="*/ 561527 h 561614"/>
              <a:gd name="connsiteX2" fmla="*/ 2592212 w 2592212"/>
              <a:gd name="connsiteY2" fmla="*/ 0 h 56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2212" h="561614">
                <a:moveTo>
                  <a:pt x="0" y="27868"/>
                </a:moveTo>
                <a:cubicBezTo>
                  <a:pt x="547353" y="262845"/>
                  <a:pt x="611729" y="556347"/>
                  <a:pt x="1267050" y="561527"/>
                </a:cubicBezTo>
                <a:cubicBezTo>
                  <a:pt x="2206421" y="568952"/>
                  <a:pt x="2299411" y="101884"/>
                  <a:pt x="2592212" y="0"/>
                </a:cubicBezTo>
              </a:path>
            </a:pathLst>
          </a:cu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/>
              <p:cNvSpPr/>
              <p:nvPr/>
            </p:nvSpPr>
            <p:spPr>
              <a:xfrm>
                <a:off x="1570326" y="148668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>
                        <a:latin typeface="Cambria Math" charset="0"/>
                      </a:rPr>
                      <m:t>𝐱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2" name="Rounded 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326" y="1486688"/>
                <a:ext cx="345667" cy="34601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/>
              <p:cNvSpPr/>
              <p:nvPr/>
            </p:nvSpPr>
            <p:spPr>
              <a:xfrm>
                <a:off x="2699667" y="200355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 i="1">
                        <a:latin typeface="Cambria Math" charset="0"/>
                      </a:rPr>
                      <m:t>𝜺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3" name="Rounded 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667" y="2003558"/>
                <a:ext cx="345667" cy="3460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/>
              <p:cNvSpPr/>
              <p:nvPr/>
            </p:nvSpPr>
            <p:spPr>
              <a:xfrm>
                <a:off x="2692075" y="148668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𝚯</m:t>
                        </m:r>
                      </m:e>
                      <m:sub>
                        <m:r>
                          <a:rPr lang="en-US" sz="135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6" name="Rounded 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75" y="1486688"/>
                <a:ext cx="345667" cy="3460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/>
              <p:cNvSpPr/>
              <p:nvPr/>
            </p:nvSpPr>
            <p:spPr>
              <a:xfrm>
                <a:off x="4371288" y="148668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7" name="Rounded 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288" y="1486688"/>
                <a:ext cx="345667" cy="3460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>
            <a:endCxn id="51" idx="1"/>
          </p:cNvCxnSpPr>
          <p:nvPr/>
        </p:nvCxnSpPr>
        <p:spPr>
          <a:xfrm>
            <a:off x="1915992" y="1659697"/>
            <a:ext cx="776081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595206" y="1659697"/>
            <a:ext cx="776081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/>
              <p:cNvSpPr/>
              <p:nvPr/>
            </p:nvSpPr>
            <p:spPr>
              <a:xfrm>
                <a:off x="3810588" y="1316843"/>
                <a:ext cx="345665" cy="6857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50" name="Rounded 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588" y="1316843"/>
                <a:ext cx="345665" cy="68570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50"/>
              <p:cNvSpPr/>
              <p:nvPr/>
            </p:nvSpPr>
            <p:spPr>
              <a:xfrm>
                <a:off x="2131200" y="1316843"/>
                <a:ext cx="345665" cy="6857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51" name="Rounded 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00" y="1316843"/>
                <a:ext cx="345665" cy="68570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3288595" y="148668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i="1" dirty="0"/>
                  <a:t> </a:t>
                </a:r>
                <a14:m>
                  <m:oMath xmlns:m="http://schemas.openxmlformats.org/officeDocument/2006/math">
                    <m:r>
                      <a:rPr lang="en-US" sz="1350" b="1" i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95" y="1486688"/>
                <a:ext cx="345667" cy="34601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46" idx="3"/>
            <a:endCxn id="55" idx="1"/>
          </p:cNvCxnSpPr>
          <p:nvPr/>
        </p:nvCxnSpPr>
        <p:spPr>
          <a:xfrm>
            <a:off x="3037742" y="1659697"/>
            <a:ext cx="250852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3" idx="3"/>
            <a:endCxn id="55" idx="1"/>
          </p:cNvCxnSpPr>
          <p:nvPr/>
        </p:nvCxnSpPr>
        <p:spPr>
          <a:xfrm flipV="1">
            <a:off x="3045333" y="1659697"/>
            <a:ext cx="243261" cy="51687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/>
              <p:cNvSpPr/>
              <p:nvPr/>
            </p:nvSpPr>
            <p:spPr>
              <a:xfrm>
                <a:off x="5018055" y="148668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</m:oMath>
                  </m:oMathPara>
                </a14:m>
                <a:endParaRPr lang="fr-FR" sz="13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Rounded 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55" y="1486688"/>
                <a:ext cx="345667" cy="34601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>
            <a:stCxn id="47" idx="3"/>
            <a:endCxn id="65" idx="1"/>
          </p:cNvCxnSpPr>
          <p:nvPr/>
        </p:nvCxnSpPr>
        <p:spPr>
          <a:xfrm>
            <a:off x="4716954" y="1659697"/>
            <a:ext cx="301101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319306" y="2169795"/>
                <a:ext cx="1353704" cy="182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05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0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e>
                              <m:r>
                                <a:rPr lang="en-US" sz="1050" b="1" i="0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 ‖ </m:t>
                          </m:r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105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306" y="2169795"/>
                <a:ext cx="1353704" cy="182422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3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1728311" y="2079049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 smtClean="0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fr-FR" sz="1350" b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311" y="2079049"/>
                <a:ext cx="345667" cy="3460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8" idx="3"/>
            <a:endCxn id="27" idx="1"/>
          </p:cNvCxnSpPr>
          <p:nvPr/>
        </p:nvCxnSpPr>
        <p:spPr>
          <a:xfrm>
            <a:off x="2073977" y="2252059"/>
            <a:ext cx="227049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/>
              <p:cNvSpPr/>
              <p:nvPr/>
            </p:nvSpPr>
            <p:spPr>
              <a:xfrm>
                <a:off x="6032119" y="1615133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</m:oMath>
                  </m:oMathPara>
                </a14:m>
                <a:endParaRPr lang="fr-FR" sz="1350" b="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8" name="Rounded 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119" y="1615133"/>
                <a:ext cx="345667" cy="3460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n 22"/>
          <p:cNvSpPr/>
          <p:nvPr/>
        </p:nvSpPr>
        <p:spPr>
          <a:xfrm>
            <a:off x="2418084" y="949726"/>
            <a:ext cx="737471" cy="75533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latin typeface="Palatino" pitchFamily="2" charset="77"/>
                <a:ea typeface="Palatino" pitchFamily="2" charset="77"/>
              </a:rPr>
              <a:t>Dataset</a:t>
            </a:r>
            <a:endParaRPr lang="fr-FR" sz="135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/>
              <p:cNvSpPr/>
              <p:nvPr/>
            </p:nvSpPr>
            <p:spPr>
              <a:xfrm>
                <a:off x="3507010" y="1154383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1">
                              <a:latin typeface="Cambria Math" charset="0"/>
                            </a:rPr>
                            <m:t>𝐱</m:t>
                          </m:r>
                        </m:e>
                        <m:sup>
                          <m:r>
                            <a:rPr lang="en-US" sz="1350" b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fr-FR" sz="1350" b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4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10" y="1154383"/>
                <a:ext cx="345667" cy="3460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3507010" y="2079049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b="1">
                            <a:latin typeface="Cambria Math" charset="0"/>
                          </a:rPr>
                          <m:t>𝐱</m:t>
                        </m:r>
                      </m:e>
                    </m:acc>
                  </m:oMath>
                </a14:m>
                <a:endParaRPr lang="fr-FR" sz="1350" b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10" y="2079049"/>
                <a:ext cx="345667" cy="34601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2301026" y="1994127"/>
                <a:ext cx="971586" cy="5158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Palatino" pitchFamily="2" charset="77"/>
                    <a:ea typeface="Palatino" pitchFamily="2" charset="77"/>
                    <a:cs typeface="LM Sans 10" charset="0"/>
                  </a:rPr>
                  <a:t>Generator</a:t>
                </a:r>
                <a:endParaRPr lang="en-US" sz="1350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fr-FR" sz="135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026" y="1994127"/>
                <a:ext cx="971586" cy="5158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27" idx="3"/>
            <a:endCxn id="26" idx="1"/>
          </p:cNvCxnSpPr>
          <p:nvPr/>
        </p:nvCxnSpPr>
        <p:spPr>
          <a:xfrm>
            <a:off x="3272612" y="2252059"/>
            <a:ext cx="234396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3" idx="4"/>
            <a:endCxn id="24" idx="1"/>
          </p:cNvCxnSpPr>
          <p:nvPr/>
        </p:nvCxnSpPr>
        <p:spPr>
          <a:xfrm>
            <a:off x="3155555" y="1327393"/>
            <a:ext cx="351454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/>
              <p:cNvSpPr/>
              <p:nvPr/>
            </p:nvSpPr>
            <p:spPr>
              <a:xfrm>
                <a:off x="4420294" y="1445289"/>
                <a:ext cx="805912" cy="6857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US" sz="1200" b="1" dirty="0">
                    <a:latin typeface="Palatino" pitchFamily="2" charset="77"/>
                    <a:ea typeface="Palatino" pitchFamily="2" charset="77"/>
                    <a:cs typeface="LM Sans 10" charset="0"/>
                  </a:rPr>
                  <a:t>Discrim.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lang="fr-FR" sz="135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3" name="Rounded 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294" y="1445289"/>
                <a:ext cx="805912" cy="68570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182564" y="2482056"/>
                <a:ext cx="107651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b="1">
                              <a:latin typeface="Cambria Math" charset="0"/>
                            </a:rPr>
                            <m:t>𝐱</m:t>
                          </m:r>
                        </m:e>
                      </m:acc>
                      <m:r>
                        <a:rPr lang="en-US" sz="1350" i="1">
                          <a:latin typeface="Cambria Math" charset="0"/>
                        </a:rPr>
                        <m:t> ~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1350" i="1">
                              <a:latin typeface="Cambria Math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>
                              <a:latin typeface="Cambria Math" charset="0"/>
                            </a:rPr>
                            <m:t>𝐱</m:t>
                          </m:r>
                        </m:e>
                        <m:e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d>
                    </m:oMath>
                  </m:oMathPara>
                </a14:m>
                <a:endParaRPr lang="fr-FR" sz="135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564" y="2482056"/>
                <a:ext cx="1076513" cy="300082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088007" y="834350"/>
                <a:ext cx="121911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1">
                              <a:latin typeface="Cambria Math" charset="0"/>
                            </a:rPr>
                            <m:t>𝐱</m:t>
                          </m:r>
                        </m:e>
                        <m:sup>
                          <m:r>
                            <a:rPr lang="en-US" sz="1350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1350" i="1">
                          <a:latin typeface="Cambria Math" charset="0"/>
                        </a:rPr>
                        <m:t> ~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350" i="0">
                              <a:latin typeface="Cambria Math" charset="0"/>
                            </a:rPr>
                            <m:t>data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>
                              <a:latin typeface="Cambria Math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fr-FR" sz="135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007" y="834350"/>
                <a:ext cx="1219116" cy="300082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483568" y="2587589"/>
                <a:ext cx="106734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sz="1350" i="1">
                          <a:latin typeface="Cambria Math" charset="0"/>
                        </a:rPr>
                        <m:t> ~ 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fr-FR" sz="135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8" y="2587589"/>
                <a:ext cx="1067343" cy="300082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Elbow Connector 60"/>
          <p:cNvCxnSpPr>
            <a:stCxn id="26" idx="3"/>
          </p:cNvCxnSpPr>
          <p:nvPr/>
        </p:nvCxnSpPr>
        <p:spPr>
          <a:xfrm flipV="1">
            <a:off x="3852677" y="1913433"/>
            <a:ext cx="567618" cy="338626"/>
          </a:xfrm>
          <a:prstGeom prst="bentConnector3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24" idx="3"/>
          </p:cNvCxnSpPr>
          <p:nvPr/>
        </p:nvCxnSpPr>
        <p:spPr>
          <a:xfrm>
            <a:off x="3852676" y="1327392"/>
            <a:ext cx="567617" cy="338626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111953" y="1639471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latin typeface="Palatino" pitchFamily="2" charset="77"/>
                <a:ea typeface="Palatino" pitchFamily="2" charset="77"/>
                <a:cs typeface="LM Sans 10" charset="0"/>
              </a:rPr>
              <a:t>or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5544005" y="1525935"/>
            <a:ext cx="281748" cy="527666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b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5597274" y="1576685"/>
            <a:ext cx="171489" cy="171489"/>
          </a:xfrm>
          <a:prstGeom prst="ellipse">
            <a:avLst/>
          </a:prstGeom>
          <a:solidFill>
            <a:srgbClr val="79BA4A"/>
          </a:solidFill>
          <a:ln>
            <a:solidFill>
              <a:srgbClr val="416D3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bIns="25200" rtlCol="0" anchor="ctr"/>
          <a:lstStyle/>
          <a:p>
            <a:pPr algn="ctr"/>
            <a:r>
              <a:rPr lang="fr-FR" sz="1124" dirty="0">
                <a:latin typeface="Palatino" pitchFamily="2" charset="77"/>
                <a:ea typeface="Palatino" pitchFamily="2" charset="77"/>
                <a:cs typeface="LM Sans 10" charset="0"/>
              </a:rPr>
              <a:t>1</a:t>
            </a:r>
          </a:p>
        </p:txBody>
      </p:sp>
      <p:sp>
        <p:nvSpPr>
          <p:cNvPr id="73" name="Oval 72"/>
          <p:cNvSpPr/>
          <p:nvPr/>
        </p:nvSpPr>
        <p:spPr>
          <a:xfrm>
            <a:off x="5597274" y="1835148"/>
            <a:ext cx="171489" cy="171489"/>
          </a:xfrm>
          <a:prstGeom prst="ellipse">
            <a:avLst/>
          </a:prstGeom>
          <a:solidFill>
            <a:srgbClr val="E10018"/>
          </a:solidFill>
          <a:ln>
            <a:solidFill>
              <a:srgbClr val="96000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bIns="25200" rtlCol="0" anchor="ctr"/>
          <a:lstStyle/>
          <a:p>
            <a:pPr algn="ctr"/>
            <a:r>
              <a:rPr lang="fr-FR" sz="1124" dirty="0">
                <a:latin typeface="Palatino" pitchFamily="2" charset="77"/>
                <a:ea typeface="Palatino" pitchFamily="2" charset="77"/>
                <a:cs typeface="LM Sans 10" charset="0"/>
              </a:rPr>
              <a:t>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91765" y="1297172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Palatino" pitchFamily="2" charset="77"/>
                <a:ea typeface="Palatino" pitchFamily="2" charset="77"/>
                <a:cs typeface="LM Sans 10" charset="0"/>
              </a:rPr>
              <a:t>Real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479745" y="2080073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>
                <a:latin typeface="Palatino" pitchFamily="2" charset="77"/>
                <a:ea typeface="Palatino" pitchFamily="2" charset="77"/>
                <a:cs typeface="LM Sans 10" charset="0"/>
              </a:rPr>
              <a:t>Fake</a:t>
            </a:r>
            <a:endParaRPr lang="fr-FR" sz="1050" dirty="0"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76" name="Straight Arrow Connector 75"/>
          <p:cNvCxnSpPr>
            <a:stCxn id="71" idx="3"/>
            <a:endCxn id="18" idx="1"/>
          </p:cNvCxnSpPr>
          <p:nvPr/>
        </p:nvCxnSpPr>
        <p:spPr>
          <a:xfrm flipV="1">
            <a:off x="5825753" y="1788145"/>
            <a:ext cx="206363" cy="1623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3" idx="3"/>
            <a:endCxn id="71" idx="1"/>
          </p:cNvCxnSpPr>
          <p:nvPr/>
        </p:nvCxnSpPr>
        <p:spPr>
          <a:xfrm>
            <a:off x="5226206" y="1788145"/>
            <a:ext cx="317801" cy="162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185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D327834B-1A33-D145-AE06-31E033372164}"/>
                  </a:ext>
                </a:extLst>
              </p:cNvPr>
              <p:cNvSpPr/>
              <p:nvPr/>
            </p:nvSpPr>
            <p:spPr>
              <a:xfrm>
                <a:off x="4043008" y="3783112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>
                        <a:latin typeface="Cambria Math" charset="0"/>
                      </a:rPr>
                      <m:t>𝐱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D327834B-1A33-D145-AE06-31E033372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008" y="3783112"/>
                <a:ext cx="345667" cy="3460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64D51EFD-0F4F-C349-AB6C-147C432DD1BA}"/>
                  </a:ext>
                </a:extLst>
              </p:cNvPr>
              <p:cNvSpPr/>
              <p:nvPr/>
            </p:nvSpPr>
            <p:spPr>
              <a:xfrm>
                <a:off x="4674211" y="3783112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b="1">
                            <a:latin typeface="Cambria Math" charset="0"/>
                          </a:rPr>
                          <m:t>𝐱</m:t>
                        </m:r>
                      </m:e>
                    </m:acc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64D51EFD-0F4F-C349-AB6C-147C432DD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211" y="3783112"/>
                <a:ext cx="345667" cy="3460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56EFF85D-E767-7148-8A22-A5E82366BFF7}"/>
                  </a:ext>
                </a:extLst>
              </p:cNvPr>
              <p:cNvSpPr/>
              <p:nvPr/>
            </p:nvSpPr>
            <p:spPr>
              <a:xfrm>
                <a:off x="4674211" y="3148391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 i="1">
                        <a:latin typeface="Cambria Math" charset="0"/>
                      </a:rPr>
                      <m:t>𝜺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56EFF85D-E767-7148-8A22-A5E82366B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211" y="3148391"/>
                <a:ext cx="345667" cy="3460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C8627F-C4F4-FE46-990E-1EB05F7B9BAA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4388675" y="3956122"/>
            <a:ext cx="28553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4972B5-CFD9-1842-B7D6-ACDE292F5D06}"/>
              </a:ext>
            </a:extLst>
          </p:cNvPr>
          <p:cNvCxnSpPr>
            <a:stCxn id="29" idx="2"/>
            <a:endCxn id="28" idx="0"/>
          </p:cNvCxnSpPr>
          <p:nvPr/>
        </p:nvCxnSpPr>
        <p:spPr>
          <a:xfrm>
            <a:off x="4847044" y="3494410"/>
            <a:ext cx="0" cy="288702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5CDCD35-A95C-3046-B8B0-B400DB893D78}"/>
                  </a:ext>
                </a:extLst>
              </p:cNvPr>
              <p:cNvSpPr/>
              <p:nvPr/>
            </p:nvSpPr>
            <p:spPr>
              <a:xfrm>
                <a:off x="5795961" y="3783112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>
                        <a:latin typeface="Cambria Math" charset="0"/>
                      </a:rPr>
                      <m:t>𝐳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5CDCD35-A95C-3046-B8B0-B400DB893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961" y="3783112"/>
                <a:ext cx="345667" cy="34601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31E61C9E-B11A-9542-A40D-3153F58E5318}"/>
                  </a:ext>
                </a:extLst>
              </p:cNvPr>
              <p:cNvSpPr/>
              <p:nvPr/>
            </p:nvSpPr>
            <p:spPr>
              <a:xfrm>
                <a:off x="6917709" y="3783112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b="1">
                            <a:latin typeface="Cambria Math" charset="0"/>
                          </a:rPr>
                          <m:t>𝐱</m:t>
                        </m:r>
                      </m:e>
                    </m:acc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31E61C9E-B11A-9542-A40D-3153F58E5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709" y="3783112"/>
                <a:ext cx="345667" cy="34601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70D962-D6BC-2740-AA13-D82797ACCFBE}"/>
              </a:ext>
            </a:extLst>
          </p:cNvPr>
          <p:cNvCxnSpPr>
            <a:stCxn id="28" idx="3"/>
            <a:endCxn id="32" idx="1"/>
          </p:cNvCxnSpPr>
          <p:nvPr/>
        </p:nvCxnSpPr>
        <p:spPr>
          <a:xfrm>
            <a:off x="5019878" y="3956122"/>
            <a:ext cx="776081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C3C29B-BEFF-804A-87AB-EACB919C2F33}"/>
              </a:ext>
            </a:extLst>
          </p:cNvPr>
          <p:cNvCxnSpPr/>
          <p:nvPr/>
        </p:nvCxnSpPr>
        <p:spPr>
          <a:xfrm>
            <a:off x="6141627" y="3956122"/>
            <a:ext cx="776081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29CC5A63-C615-0E4F-8101-9E37F76B17C3}"/>
                  </a:ext>
                </a:extLst>
              </p:cNvPr>
              <p:cNvSpPr/>
              <p:nvPr/>
            </p:nvSpPr>
            <p:spPr>
              <a:xfrm>
                <a:off x="6357009" y="3613267"/>
                <a:ext cx="345665" cy="685709"/>
              </a:xfrm>
              <a:prstGeom prst="roundRect">
                <a:avLst/>
              </a:prstGeom>
              <a:solidFill>
                <a:schemeClr val="accent2">
                  <a:alpha val="94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</a:rPr>
                      <m:t>𝑉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29CC5A63-C615-0E4F-8101-9E37F76B1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009" y="3613267"/>
                <a:ext cx="345665" cy="68570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3547E984-3F8D-AF40-B396-8BB20362DC3B}"/>
                  </a:ext>
                </a:extLst>
              </p:cNvPr>
              <p:cNvSpPr/>
              <p:nvPr/>
            </p:nvSpPr>
            <p:spPr>
              <a:xfrm>
                <a:off x="5235085" y="3613267"/>
                <a:ext cx="345665" cy="685709"/>
              </a:xfrm>
              <a:prstGeom prst="roundRect">
                <a:avLst/>
              </a:prstGeom>
              <a:solidFill>
                <a:schemeClr val="accent2">
                  <a:alpha val="94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</a:rPr>
                      <m:t>𝑊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3547E984-3F8D-AF40-B396-8BB20362D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085" y="3613267"/>
                <a:ext cx="345665" cy="68570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77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564877" y="2011304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>
                        <a:latin typeface="Cambria Math" charset="0"/>
                      </a:rPr>
                      <m:t>𝐱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877" y="2011304"/>
                <a:ext cx="345667" cy="3460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686628" y="2011304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>
                        <a:latin typeface="Cambria Math" charset="0"/>
                      </a:rPr>
                      <m:t>𝐳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628" y="2011304"/>
                <a:ext cx="345667" cy="3460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6808376" y="2011304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b="1">
                            <a:latin typeface="Cambria Math" charset="0"/>
                          </a:rPr>
                          <m:t>𝐱</m:t>
                        </m:r>
                      </m:e>
                    </m:acc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76" y="2011304"/>
                <a:ext cx="345667" cy="3460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endCxn id="12" idx="1"/>
          </p:cNvCxnSpPr>
          <p:nvPr/>
        </p:nvCxnSpPr>
        <p:spPr>
          <a:xfrm>
            <a:off x="4910545" y="2184314"/>
            <a:ext cx="776081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32294" y="2184314"/>
            <a:ext cx="776081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>
              <a:xfrm>
                <a:off x="6247676" y="1841459"/>
                <a:ext cx="345665" cy="685709"/>
              </a:xfrm>
              <a:prstGeom prst="roundRect">
                <a:avLst/>
              </a:prstGeom>
              <a:solidFill>
                <a:schemeClr val="accent2">
                  <a:alpha val="94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</a:rPr>
                      <m:t>𝑉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676" y="1841459"/>
                <a:ext cx="345665" cy="68570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5125752" y="1841459"/>
                <a:ext cx="345665" cy="685709"/>
              </a:xfrm>
              <a:prstGeom prst="roundRect">
                <a:avLst/>
              </a:prstGeom>
              <a:solidFill>
                <a:schemeClr val="accent2">
                  <a:alpha val="94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</a:rPr>
                      <m:t>𝑊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752" y="1841459"/>
                <a:ext cx="345665" cy="68570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556413" y="1647837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LM Sans 10" charset="0"/>
                <a:ea typeface="LM Sans 10" charset="0"/>
                <a:cs typeface="LM Sans 10" charset="0"/>
              </a:rPr>
              <a:t>Latent</a:t>
            </a:r>
            <a:endParaRPr lang="fr-FR" sz="1350" dirty="0">
              <a:latin typeface="LM Sans 10" charset="0"/>
              <a:ea typeface="LM Sans 10" charset="0"/>
              <a:cs typeface="LM Sans 1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80943" y="1644888"/>
            <a:ext cx="564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latin typeface="LM Sans 10" charset="0"/>
                <a:ea typeface="LM Sans 10" charset="0"/>
                <a:cs typeface="LM Sans 10" charset="0"/>
              </a:rPr>
              <a:t>Input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73579" y="1656679"/>
            <a:ext cx="8627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LM Sans 10" charset="0"/>
                <a:ea typeface="LM Sans 10" charset="0"/>
                <a:cs typeface="LM Sans 10" charset="0"/>
              </a:rPr>
              <a:t>Reconstr</a:t>
            </a:r>
            <a:r>
              <a:rPr lang="fr-FR" sz="1350" dirty="0">
                <a:latin typeface="LM Sans 10" charset="0"/>
                <a:ea typeface="LM Sans 10" charset="0"/>
                <a:cs typeface="LM Sans 1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824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C05DFCBE-E33A-FD48-87F8-EAFC36B6F0B7}"/>
                  </a:ext>
                </a:extLst>
              </p:cNvPr>
              <p:cNvSpPr/>
              <p:nvPr/>
            </p:nvSpPr>
            <p:spPr>
              <a:xfrm>
                <a:off x="5063310" y="1134961"/>
                <a:ext cx="471568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</a:rPr>
                      <m:t>ℙ</m:t>
                    </m:r>
                    <m:d>
                      <m:d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1">
                            <a:latin typeface="Cambria Math" charset="0"/>
                          </a:rPr>
                          <m:t>𝐱</m:t>
                        </m:r>
                      </m:e>
                    </m:d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C05DFCBE-E33A-FD48-87F8-EAFC36B6F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310" y="1134961"/>
                <a:ext cx="471568" cy="3460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4265C28-98E9-2C4D-8C6E-AC3FF9FA3C56}"/>
                  </a:ext>
                </a:extLst>
              </p:cNvPr>
              <p:cNvSpPr/>
              <p:nvPr/>
            </p:nvSpPr>
            <p:spPr>
              <a:xfrm>
                <a:off x="6310957" y="1134961"/>
                <a:ext cx="475880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Ins="26997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latin typeface="Cambria Math" charset="0"/>
                        </a:rPr>
                        <m:t>ℙ</m:t>
                      </m:r>
                      <m:d>
                        <m:d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>
                              <a:latin typeface="Cambria Math" charset="0"/>
                            </a:rPr>
                            <m:t>𝐳</m:t>
                          </m:r>
                        </m:e>
                      </m:d>
                    </m:oMath>
                  </m:oMathPara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4265C28-98E9-2C4D-8C6E-AC3FF9FA3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957" y="1134961"/>
                <a:ext cx="475880" cy="3460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8F841B-7868-1D47-B6CD-5390BF4FC240}"/>
              </a:ext>
            </a:extLst>
          </p:cNvPr>
          <p:cNvCxnSpPr>
            <a:endCxn id="21" idx="1"/>
          </p:cNvCxnSpPr>
          <p:nvPr/>
        </p:nvCxnSpPr>
        <p:spPr>
          <a:xfrm>
            <a:off x="5534877" y="1307971"/>
            <a:ext cx="776081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3F245730-A975-E24B-A9E4-39148A66743E}"/>
                  </a:ext>
                </a:extLst>
              </p:cNvPr>
              <p:cNvSpPr/>
              <p:nvPr/>
            </p:nvSpPr>
            <p:spPr>
              <a:xfrm>
                <a:off x="5750084" y="965116"/>
                <a:ext cx="345665" cy="685709"/>
              </a:xfrm>
              <a:prstGeom prst="roundRect">
                <a:avLst/>
              </a:prstGeom>
              <a:solidFill>
                <a:schemeClr val="accent2">
                  <a:alpha val="94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</a:rPr>
                      <m:t>𝑊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3F245730-A975-E24B-A9E4-39148A667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084" y="965116"/>
                <a:ext cx="345665" cy="68570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C70D390-FDB6-1E42-BF88-E357E8877AF0}"/>
              </a:ext>
            </a:extLst>
          </p:cNvPr>
          <p:cNvSpPr txBox="1"/>
          <p:nvPr/>
        </p:nvSpPr>
        <p:spPr>
          <a:xfrm>
            <a:off x="4890167" y="69643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50" dirty="0">
                <a:latin typeface="LM Sans 10" charset="0"/>
                <a:ea typeface="LM Sans 10" charset="0"/>
                <a:cs typeface="LM Sans 10" charset="0"/>
              </a:rPr>
              <a:t>Input</a:t>
            </a:r>
          </a:p>
          <a:p>
            <a:pPr algn="ctr"/>
            <a:r>
              <a:rPr lang="fr-FR" sz="1050" dirty="0">
                <a:latin typeface="LM Sans 10" charset="0"/>
                <a:ea typeface="LM Sans 10" charset="0"/>
                <a:cs typeface="LM Sans 10" charset="0"/>
              </a:rPr>
              <a:t>distribution</a:t>
            </a:r>
            <a:endParaRPr lang="fr-FR" sz="1350" dirty="0">
              <a:latin typeface="LM Sans 10" charset="0"/>
              <a:ea typeface="LM Sans 10" charset="0"/>
              <a:cs typeface="LM Sans 1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9EEDED-30E7-0248-B6D8-C920F441C8B8}"/>
              </a:ext>
            </a:extLst>
          </p:cNvPr>
          <p:cNvSpPr txBox="1"/>
          <p:nvPr/>
        </p:nvSpPr>
        <p:spPr>
          <a:xfrm>
            <a:off x="6139974" y="69644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50" dirty="0">
                <a:latin typeface="LM Sans 10" charset="0"/>
                <a:ea typeface="LM Sans 10" charset="0"/>
                <a:cs typeface="LM Sans 10" charset="0"/>
              </a:rPr>
              <a:t>Latent</a:t>
            </a:r>
          </a:p>
          <a:p>
            <a:pPr algn="ctr"/>
            <a:r>
              <a:rPr lang="fr-FR" sz="1050" dirty="0">
                <a:latin typeface="LM Sans 10" charset="0"/>
                <a:ea typeface="LM Sans 10" charset="0"/>
                <a:cs typeface="LM Sans 10" charset="0"/>
              </a:rPr>
              <a:t>distribution</a:t>
            </a:r>
            <a:endParaRPr lang="fr-FR" sz="1350" dirty="0">
              <a:latin typeface="LM Sans 10" charset="0"/>
              <a:ea typeface="LM Sans 10" charset="0"/>
              <a:cs typeface="LM Sans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166D31-37FC-1644-AF49-BD89A214CC66}"/>
                  </a:ext>
                </a:extLst>
              </p:cNvPr>
              <p:cNvSpPr txBox="1"/>
              <p:nvPr/>
            </p:nvSpPr>
            <p:spPr>
              <a:xfrm>
                <a:off x="6807214" y="2923685"/>
                <a:ext cx="689163" cy="338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fr-FR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050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050" i="1" dirty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50" b="1" dirty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𝝈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n-US" sz="1050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fr-FR" sz="105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166D31-37FC-1644-AF49-BD89A214C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14" y="2923685"/>
                <a:ext cx="689163" cy="338875"/>
              </a:xfrm>
              <a:prstGeom prst="rect">
                <a:avLst/>
              </a:prstGeom>
              <a:blipFill>
                <a:blip r:embed="rId6"/>
                <a:stretch>
                  <a:fillRect l="-3636" b="-740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41">
            <a:extLst>
              <a:ext uri="{FF2B5EF4-FFF2-40B4-BE49-F238E27FC236}">
                <a16:creationId xmlns:a16="http://schemas.microsoft.com/office/drawing/2014/main" id="{CF26DF2C-05F5-5543-8910-75D07EC7EB3E}"/>
              </a:ext>
            </a:extLst>
          </p:cNvPr>
          <p:cNvSpPr/>
          <p:nvPr/>
        </p:nvSpPr>
        <p:spPr>
          <a:xfrm>
            <a:off x="5387019" y="3429161"/>
            <a:ext cx="1943899" cy="421154"/>
          </a:xfrm>
          <a:custGeom>
            <a:avLst/>
            <a:gdLst>
              <a:gd name="connsiteX0" fmla="*/ 0 w 787791"/>
              <a:gd name="connsiteY0" fmla="*/ 0 h 309489"/>
              <a:gd name="connsiteX1" fmla="*/ 604911 w 787791"/>
              <a:gd name="connsiteY1" fmla="*/ 253218 h 309489"/>
              <a:gd name="connsiteX2" fmla="*/ 717452 w 787791"/>
              <a:gd name="connsiteY2" fmla="*/ 295421 h 309489"/>
              <a:gd name="connsiteX3" fmla="*/ 787791 w 787791"/>
              <a:gd name="connsiteY3" fmla="*/ 309489 h 309489"/>
              <a:gd name="connsiteX0" fmla="*/ 0 w 3289253"/>
              <a:gd name="connsiteY0" fmla="*/ 2107890 h 2570994"/>
              <a:gd name="connsiteX1" fmla="*/ 604911 w 3289253"/>
              <a:gd name="connsiteY1" fmla="*/ 2361108 h 2570994"/>
              <a:gd name="connsiteX2" fmla="*/ 717452 w 3289253"/>
              <a:gd name="connsiteY2" fmla="*/ 2403311 h 2570994"/>
              <a:gd name="connsiteX3" fmla="*/ 3289253 w 3289253"/>
              <a:gd name="connsiteY3" fmla="*/ 0 h 2570994"/>
              <a:gd name="connsiteX0" fmla="*/ 0 w 4445391"/>
              <a:gd name="connsiteY0" fmla="*/ 0 h 2707929"/>
              <a:gd name="connsiteX1" fmla="*/ 1761049 w 4445391"/>
              <a:gd name="connsiteY1" fmla="*/ 2386818 h 2707929"/>
              <a:gd name="connsiteX2" fmla="*/ 1873590 w 4445391"/>
              <a:gd name="connsiteY2" fmla="*/ 2429021 h 2707929"/>
              <a:gd name="connsiteX3" fmla="*/ 4445391 w 4445391"/>
              <a:gd name="connsiteY3" fmla="*/ 25710 h 2707929"/>
              <a:gd name="connsiteX0" fmla="*/ 0 w 4445391"/>
              <a:gd name="connsiteY0" fmla="*/ 0 h 2707929"/>
              <a:gd name="connsiteX1" fmla="*/ 1761049 w 4445391"/>
              <a:gd name="connsiteY1" fmla="*/ 2386818 h 2707929"/>
              <a:gd name="connsiteX2" fmla="*/ 1873590 w 4445391"/>
              <a:gd name="connsiteY2" fmla="*/ 2429021 h 2707929"/>
              <a:gd name="connsiteX3" fmla="*/ 4445391 w 4445391"/>
              <a:gd name="connsiteY3" fmla="*/ 25710 h 2707929"/>
              <a:gd name="connsiteX0" fmla="*/ 0 w 4445391"/>
              <a:gd name="connsiteY0" fmla="*/ 0 h 2708615"/>
              <a:gd name="connsiteX1" fmla="*/ 1761049 w 4445391"/>
              <a:gd name="connsiteY1" fmla="*/ 2386818 h 2708615"/>
              <a:gd name="connsiteX2" fmla="*/ 1873590 w 4445391"/>
              <a:gd name="connsiteY2" fmla="*/ 2429021 h 2708615"/>
              <a:gd name="connsiteX3" fmla="*/ 4445391 w 4445391"/>
              <a:gd name="connsiteY3" fmla="*/ 15199 h 2708615"/>
              <a:gd name="connsiteX0" fmla="*/ 0 w 4445391"/>
              <a:gd name="connsiteY0" fmla="*/ 0 h 2708615"/>
              <a:gd name="connsiteX1" fmla="*/ 1761049 w 4445391"/>
              <a:gd name="connsiteY1" fmla="*/ 2386818 h 2708615"/>
              <a:gd name="connsiteX2" fmla="*/ 1873590 w 4445391"/>
              <a:gd name="connsiteY2" fmla="*/ 2429021 h 2708615"/>
              <a:gd name="connsiteX3" fmla="*/ 4445391 w 4445391"/>
              <a:gd name="connsiteY3" fmla="*/ 15199 h 2708615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620883"/>
              <a:gd name="connsiteX1" fmla="*/ 1540331 w 4445391"/>
              <a:gd name="connsiteY1" fmla="*/ 2197632 h 2620883"/>
              <a:gd name="connsiteX2" fmla="*/ 1873590 w 4445391"/>
              <a:gd name="connsiteY2" fmla="*/ 2429021 h 2620883"/>
              <a:gd name="connsiteX3" fmla="*/ 4445391 w 4445391"/>
              <a:gd name="connsiteY3" fmla="*/ 36220 h 2620883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45391"/>
              <a:gd name="connsiteY0" fmla="*/ 6349 h 2384641"/>
              <a:gd name="connsiteX1" fmla="*/ 1540331 w 4445391"/>
              <a:gd name="connsiteY1" fmla="*/ 2203981 h 2384641"/>
              <a:gd name="connsiteX2" fmla="*/ 2441149 w 4445391"/>
              <a:gd name="connsiteY2" fmla="*/ 2025466 h 2384641"/>
              <a:gd name="connsiteX3" fmla="*/ 4027564 w 4445391"/>
              <a:gd name="connsiteY3" fmla="*/ 172896 h 2384641"/>
              <a:gd name="connsiteX4" fmla="*/ 4445391 w 4445391"/>
              <a:gd name="connsiteY4" fmla="*/ 42569 h 2384641"/>
              <a:gd name="connsiteX0" fmla="*/ 0 w 4445391"/>
              <a:gd name="connsiteY0" fmla="*/ 26567 h 2404859"/>
              <a:gd name="connsiteX1" fmla="*/ 1540331 w 4445391"/>
              <a:gd name="connsiteY1" fmla="*/ 2224199 h 2404859"/>
              <a:gd name="connsiteX2" fmla="*/ 2441149 w 4445391"/>
              <a:gd name="connsiteY2" fmla="*/ 2045684 h 2404859"/>
              <a:gd name="connsiteX3" fmla="*/ 4027564 w 4445391"/>
              <a:gd name="connsiteY3" fmla="*/ 193114 h 2404859"/>
              <a:gd name="connsiteX4" fmla="*/ 4445391 w 4445391"/>
              <a:gd name="connsiteY4" fmla="*/ 62787 h 2404859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51071"/>
              <a:gd name="connsiteY0" fmla="*/ 0 h 2385191"/>
              <a:gd name="connsiteX1" fmla="*/ 1540331 w 4451071"/>
              <a:gd name="connsiteY1" fmla="*/ 2197632 h 2385191"/>
              <a:gd name="connsiteX2" fmla="*/ 2441149 w 4451071"/>
              <a:gd name="connsiteY2" fmla="*/ 2019117 h 2385191"/>
              <a:gd name="connsiteX3" fmla="*/ 4451071 w 4451071"/>
              <a:gd name="connsiteY3" fmla="*/ 13502 h 2385191"/>
              <a:gd name="connsiteX0" fmla="*/ 0 w 4451071"/>
              <a:gd name="connsiteY0" fmla="*/ 0 h 2385191"/>
              <a:gd name="connsiteX1" fmla="*/ 1540331 w 4451071"/>
              <a:gd name="connsiteY1" fmla="*/ 2197632 h 2385191"/>
              <a:gd name="connsiteX2" fmla="*/ 2441149 w 4451071"/>
              <a:gd name="connsiteY2" fmla="*/ 2019117 h 2385191"/>
              <a:gd name="connsiteX3" fmla="*/ 4451071 w 4451071"/>
              <a:gd name="connsiteY3" fmla="*/ 13502 h 2385191"/>
              <a:gd name="connsiteX0" fmla="*/ 0 w 4451071"/>
              <a:gd name="connsiteY0" fmla="*/ 0 h 2335267"/>
              <a:gd name="connsiteX1" fmla="*/ 1540331 w 4451071"/>
              <a:gd name="connsiteY1" fmla="*/ 2197632 h 2335267"/>
              <a:gd name="connsiteX2" fmla="*/ 3883743 w 4451071"/>
              <a:gd name="connsiteY2" fmla="*/ 1877129 h 2335267"/>
              <a:gd name="connsiteX3" fmla="*/ 4451071 w 4451071"/>
              <a:gd name="connsiteY3" fmla="*/ 13502 h 2335267"/>
              <a:gd name="connsiteX0" fmla="*/ 33958 w 4485029"/>
              <a:gd name="connsiteY0" fmla="*/ 0 h 2115543"/>
              <a:gd name="connsiteX1" fmla="*/ 307760 w 4485029"/>
              <a:gd name="connsiteY1" fmla="*/ 1885259 h 2115543"/>
              <a:gd name="connsiteX2" fmla="*/ 3917701 w 4485029"/>
              <a:gd name="connsiteY2" fmla="*/ 1877129 h 2115543"/>
              <a:gd name="connsiteX3" fmla="*/ 4485029 w 4485029"/>
              <a:gd name="connsiteY3" fmla="*/ 13502 h 2115543"/>
              <a:gd name="connsiteX0" fmla="*/ 47285 w 4498356"/>
              <a:gd name="connsiteY0" fmla="*/ 0 h 2027613"/>
              <a:gd name="connsiteX1" fmla="*/ 321087 w 4498356"/>
              <a:gd name="connsiteY1" fmla="*/ 1885259 h 2027613"/>
              <a:gd name="connsiteX2" fmla="*/ 4112772 w 4498356"/>
              <a:gd name="connsiteY2" fmla="*/ 1684025 h 2027613"/>
              <a:gd name="connsiteX3" fmla="*/ 4498356 w 4498356"/>
              <a:gd name="connsiteY3" fmla="*/ 13502 h 2027613"/>
              <a:gd name="connsiteX0" fmla="*/ 47285 w 4498356"/>
              <a:gd name="connsiteY0" fmla="*/ 0 h 2019603"/>
              <a:gd name="connsiteX1" fmla="*/ 321087 w 4498356"/>
              <a:gd name="connsiteY1" fmla="*/ 1885259 h 2019603"/>
              <a:gd name="connsiteX2" fmla="*/ 4112772 w 4498356"/>
              <a:gd name="connsiteY2" fmla="*/ 1684025 h 2019603"/>
              <a:gd name="connsiteX3" fmla="*/ 4498356 w 4498356"/>
              <a:gd name="connsiteY3" fmla="*/ 13502 h 2019603"/>
              <a:gd name="connsiteX0" fmla="*/ 49786 w 4500857"/>
              <a:gd name="connsiteY0" fmla="*/ 0 h 1981920"/>
              <a:gd name="connsiteX1" fmla="*/ 323588 w 4500857"/>
              <a:gd name="connsiteY1" fmla="*/ 1885259 h 1981920"/>
              <a:gd name="connsiteX2" fmla="*/ 4149350 w 4500857"/>
              <a:gd name="connsiteY2" fmla="*/ 1553396 h 1981920"/>
              <a:gd name="connsiteX3" fmla="*/ 4500857 w 4500857"/>
              <a:gd name="connsiteY3" fmla="*/ 13502 h 1981920"/>
              <a:gd name="connsiteX0" fmla="*/ 49786 w 4500857"/>
              <a:gd name="connsiteY0" fmla="*/ 0 h 1989268"/>
              <a:gd name="connsiteX1" fmla="*/ 323588 w 4500857"/>
              <a:gd name="connsiteY1" fmla="*/ 1885259 h 1989268"/>
              <a:gd name="connsiteX2" fmla="*/ 4149350 w 4500857"/>
              <a:gd name="connsiteY2" fmla="*/ 1553396 h 1989268"/>
              <a:gd name="connsiteX3" fmla="*/ 4500857 w 4500857"/>
              <a:gd name="connsiteY3" fmla="*/ 13502 h 1989268"/>
              <a:gd name="connsiteX0" fmla="*/ 51453 w 4502524"/>
              <a:gd name="connsiteY0" fmla="*/ 0 h 1981995"/>
              <a:gd name="connsiteX1" fmla="*/ 325255 w 4502524"/>
              <a:gd name="connsiteY1" fmla="*/ 1885259 h 1981995"/>
              <a:gd name="connsiteX2" fmla="*/ 4173735 w 4502524"/>
              <a:gd name="connsiteY2" fmla="*/ 1524999 h 1981995"/>
              <a:gd name="connsiteX3" fmla="*/ 4502524 w 4502524"/>
              <a:gd name="connsiteY3" fmla="*/ 13502 h 1981995"/>
              <a:gd name="connsiteX0" fmla="*/ 87476 w 4538547"/>
              <a:gd name="connsiteY0" fmla="*/ 0 h 1719407"/>
              <a:gd name="connsiteX1" fmla="*/ 310162 w 4538547"/>
              <a:gd name="connsiteY1" fmla="*/ 1533129 h 1719407"/>
              <a:gd name="connsiteX2" fmla="*/ 4209758 w 4538547"/>
              <a:gd name="connsiteY2" fmla="*/ 1524999 h 1719407"/>
              <a:gd name="connsiteX3" fmla="*/ 4538547 w 4538547"/>
              <a:gd name="connsiteY3" fmla="*/ 13502 h 1719407"/>
              <a:gd name="connsiteX0" fmla="*/ 0 w 4451071"/>
              <a:gd name="connsiteY0" fmla="*/ 0 h 1846867"/>
              <a:gd name="connsiteX1" fmla="*/ 222686 w 4451071"/>
              <a:gd name="connsiteY1" fmla="*/ 1533129 h 1846867"/>
              <a:gd name="connsiteX2" fmla="*/ 4122282 w 4451071"/>
              <a:gd name="connsiteY2" fmla="*/ 1524999 h 1846867"/>
              <a:gd name="connsiteX3" fmla="*/ 4451071 w 4451071"/>
              <a:gd name="connsiteY3" fmla="*/ 13502 h 1846867"/>
              <a:gd name="connsiteX0" fmla="*/ 0 w 4451071"/>
              <a:gd name="connsiteY0" fmla="*/ 0 h 1716176"/>
              <a:gd name="connsiteX1" fmla="*/ 222686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0 w 4451071"/>
              <a:gd name="connsiteY0" fmla="*/ 0 h 1716176"/>
              <a:gd name="connsiteX1" fmla="*/ 234045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0 w 4451071"/>
              <a:gd name="connsiteY0" fmla="*/ 0 h 1716176"/>
              <a:gd name="connsiteX1" fmla="*/ 234045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68882 w 4525633"/>
              <a:gd name="connsiteY0" fmla="*/ 9218 h 1704466"/>
              <a:gd name="connsiteX1" fmla="*/ 308607 w 4525633"/>
              <a:gd name="connsiteY1" fmla="*/ 1519629 h 1704466"/>
              <a:gd name="connsiteX2" fmla="*/ 4196844 w 4525633"/>
              <a:gd name="connsiteY2" fmla="*/ 1511499 h 1704466"/>
              <a:gd name="connsiteX3" fmla="*/ 4525633 w 4525633"/>
              <a:gd name="connsiteY3" fmla="*/ 2 h 1704466"/>
              <a:gd name="connsiteX0" fmla="*/ 28840 w 4485591"/>
              <a:gd name="connsiteY0" fmla="*/ 9218 h 1707732"/>
              <a:gd name="connsiteX1" fmla="*/ 325360 w 4485591"/>
              <a:gd name="connsiteY1" fmla="*/ 1525308 h 1707732"/>
              <a:gd name="connsiteX2" fmla="*/ 4156802 w 4485591"/>
              <a:gd name="connsiteY2" fmla="*/ 1511499 h 1707732"/>
              <a:gd name="connsiteX3" fmla="*/ 4485591 w 4485591"/>
              <a:gd name="connsiteY3" fmla="*/ 2 h 1707732"/>
              <a:gd name="connsiteX0" fmla="*/ 0 w 4456751"/>
              <a:gd name="connsiteY0" fmla="*/ 9218 h 1830803"/>
              <a:gd name="connsiteX1" fmla="*/ 296520 w 4456751"/>
              <a:gd name="connsiteY1" fmla="*/ 1525308 h 1830803"/>
              <a:gd name="connsiteX2" fmla="*/ 4127962 w 4456751"/>
              <a:gd name="connsiteY2" fmla="*/ 1511499 h 1830803"/>
              <a:gd name="connsiteX3" fmla="*/ 4456751 w 4456751"/>
              <a:gd name="connsiteY3" fmla="*/ 2 h 1830803"/>
              <a:gd name="connsiteX0" fmla="*/ 0 w 4456751"/>
              <a:gd name="connsiteY0" fmla="*/ 9218 h 1693857"/>
              <a:gd name="connsiteX1" fmla="*/ 296520 w 4456751"/>
              <a:gd name="connsiteY1" fmla="*/ 1525308 h 1693857"/>
              <a:gd name="connsiteX2" fmla="*/ 4127962 w 4456751"/>
              <a:gd name="connsiteY2" fmla="*/ 1511499 h 1693857"/>
              <a:gd name="connsiteX3" fmla="*/ 4456751 w 4456751"/>
              <a:gd name="connsiteY3" fmla="*/ 2 h 1693857"/>
              <a:gd name="connsiteX0" fmla="*/ 0 w 4456751"/>
              <a:gd name="connsiteY0" fmla="*/ 9218 h 1729676"/>
              <a:gd name="connsiteX1" fmla="*/ 296520 w 4456751"/>
              <a:gd name="connsiteY1" fmla="*/ 1525308 h 1729676"/>
              <a:gd name="connsiteX2" fmla="*/ 4127962 w 4456751"/>
              <a:gd name="connsiteY2" fmla="*/ 1511499 h 1729676"/>
              <a:gd name="connsiteX3" fmla="*/ 4456751 w 4456751"/>
              <a:gd name="connsiteY3" fmla="*/ 2 h 1729676"/>
              <a:gd name="connsiteX0" fmla="*/ 0 w 4880497"/>
              <a:gd name="connsiteY0" fmla="*/ 1784 h 1685952"/>
              <a:gd name="connsiteX1" fmla="*/ 296520 w 4880497"/>
              <a:gd name="connsiteY1" fmla="*/ 1517874 h 1685952"/>
              <a:gd name="connsiteX2" fmla="*/ 4127962 w 4880497"/>
              <a:gd name="connsiteY2" fmla="*/ 1504065 h 1685952"/>
              <a:gd name="connsiteX3" fmla="*/ 4880497 w 4880497"/>
              <a:gd name="connsiteY3" fmla="*/ 2 h 1685952"/>
              <a:gd name="connsiteX0" fmla="*/ 39750 w 4920247"/>
              <a:gd name="connsiteY0" fmla="*/ 1784 h 1680449"/>
              <a:gd name="connsiteX1" fmla="*/ 336270 w 4920247"/>
              <a:gd name="connsiteY1" fmla="*/ 1517874 h 1680449"/>
              <a:gd name="connsiteX2" fmla="*/ 4316395 w 4920247"/>
              <a:gd name="connsiteY2" fmla="*/ 1466894 h 1680449"/>
              <a:gd name="connsiteX3" fmla="*/ 4920247 w 4920247"/>
              <a:gd name="connsiteY3" fmla="*/ 2 h 1680449"/>
              <a:gd name="connsiteX0" fmla="*/ 39750 w 4920247"/>
              <a:gd name="connsiteY0" fmla="*/ 1784 h 1693310"/>
              <a:gd name="connsiteX1" fmla="*/ 336270 w 4920247"/>
              <a:gd name="connsiteY1" fmla="*/ 1517874 h 1693310"/>
              <a:gd name="connsiteX2" fmla="*/ 4316395 w 4920247"/>
              <a:gd name="connsiteY2" fmla="*/ 1466894 h 1693310"/>
              <a:gd name="connsiteX3" fmla="*/ 4920247 w 4920247"/>
              <a:gd name="connsiteY3" fmla="*/ 2 h 1693310"/>
              <a:gd name="connsiteX0" fmla="*/ 0 w 4880497"/>
              <a:gd name="connsiteY0" fmla="*/ 1784 h 1800172"/>
              <a:gd name="connsiteX1" fmla="*/ 296520 w 4880497"/>
              <a:gd name="connsiteY1" fmla="*/ 1517874 h 1800172"/>
              <a:gd name="connsiteX2" fmla="*/ 4276645 w 4880497"/>
              <a:gd name="connsiteY2" fmla="*/ 1466894 h 1800172"/>
              <a:gd name="connsiteX3" fmla="*/ 4880497 w 4880497"/>
              <a:gd name="connsiteY3" fmla="*/ 2 h 1800172"/>
              <a:gd name="connsiteX0" fmla="*/ 0 w 4880497"/>
              <a:gd name="connsiteY0" fmla="*/ 1784 h 1659665"/>
              <a:gd name="connsiteX1" fmla="*/ 296520 w 4880497"/>
              <a:gd name="connsiteY1" fmla="*/ 1517874 h 1659665"/>
              <a:gd name="connsiteX2" fmla="*/ 4276645 w 4880497"/>
              <a:gd name="connsiteY2" fmla="*/ 1466894 h 1659665"/>
              <a:gd name="connsiteX3" fmla="*/ 4880497 w 4880497"/>
              <a:gd name="connsiteY3" fmla="*/ 2 h 1659665"/>
              <a:gd name="connsiteX0" fmla="*/ 0 w 4894564"/>
              <a:gd name="connsiteY0" fmla="*/ 29919 h 1675395"/>
              <a:gd name="connsiteX1" fmla="*/ 296520 w 4894564"/>
              <a:gd name="connsiteY1" fmla="*/ 1546009 h 1675395"/>
              <a:gd name="connsiteX2" fmla="*/ 4276645 w 4894564"/>
              <a:gd name="connsiteY2" fmla="*/ 1495029 h 1675395"/>
              <a:gd name="connsiteX3" fmla="*/ 4894564 w 4894564"/>
              <a:gd name="connsiteY3" fmla="*/ 1 h 1675395"/>
              <a:gd name="connsiteX0" fmla="*/ 0 w 4894564"/>
              <a:gd name="connsiteY0" fmla="*/ 0 h 1642848"/>
              <a:gd name="connsiteX1" fmla="*/ 296520 w 4894564"/>
              <a:gd name="connsiteY1" fmla="*/ 1516090 h 1642848"/>
              <a:gd name="connsiteX2" fmla="*/ 4276645 w 4894564"/>
              <a:gd name="connsiteY2" fmla="*/ 1465110 h 1642848"/>
              <a:gd name="connsiteX3" fmla="*/ 4894564 w 4894564"/>
              <a:gd name="connsiteY3" fmla="*/ 12285 h 1642848"/>
              <a:gd name="connsiteX0" fmla="*/ 0 w 5508255"/>
              <a:gd name="connsiteY0" fmla="*/ 0 h 1664769"/>
              <a:gd name="connsiteX1" fmla="*/ 910211 w 5508255"/>
              <a:gd name="connsiteY1" fmla="*/ 1503816 h 1664769"/>
              <a:gd name="connsiteX2" fmla="*/ 4890336 w 5508255"/>
              <a:gd name="connsiteY2" fmla="*/ 1452836 h 1664769"/>
              <a:gd name="connsiteX3" fmla="*/ 5508255 w 5508255"/>
              <a:gd name="connsiteY3" fmla="*/ 11 h 1664769"/>
              <a:gd name="connsiteX0" fmla="*/ 0 w 5508255"/>
              <a:gd name="connsiteY0" fmla="*/ 0 h 1610778"/>
              <a:gd name="connsiteX1" fmla="*/ 910211 w 5508255"/>
              <a:gd name="connsiteY1" fmla="*/ 1503816 h 1610778"/>
              <a:gd name="connsiteX2" fmla="*/ 4890336 w 5508255"/>
              <a:gd name="connsiteY2" fmla="*/ 1452836 h 1610778"/>
              <a:gd name="connsiteX3" fmla="*/ 5508255 w 5508255"/>
              <a:gd name="connsiteY3" fmla="*/ 11 h 1610778"/>
              <a:gd name="connsiteX0" fmla="*/ 0 w 5474802"/>
              <a:gd name="connsiteY0" fmla="*/ 0 h 1610778"/>
              <a:gd name="connsiteX1" fmla="*/ 910211 w 5474802"/>
              <a:gd name="connsiteY1" fmla="*/ 1503816 h 1610778"/>
              <a:gd name="connsiteX2" fmla="*/ 4890336 w 5474802"/>
              <a:gd name="connsiteY2" fmla="*/ 1452836 h 1610778"/>
              <a:gd name="connsiteX3" fmla="*/ 5474802 w 5474802"/>
              <a:gd name="connsiteY3" fmla="*/ 1237796 h 1610778"/>
              <a:gd name="connsiteX0" fmla="*/ 0 w 5474802"/>
              <a:gd name="connsiteY0" fmla="*/ 0 h 1892978"/>
              <a:gd name="connsiteX1" fmla="*/ 910211 w 5474802"/>
              <a:gd name="connsiteY1" fmla="*/ 1503816 h 1892978"/>
              <a:gd name="connsiteX2" fmla="*/ 4566951 w 5474802"/>
              <a:gd name="connsiteY2" fmla="*/ 1787373 h 1892978"/>
              <a:gd name="connsiteX3" fmla="*/ 5474802 w 5474802"/>
              <a:gd name="connsiteY3" fmla="*/ 1237796 h 1892978"/>
              <a:gd name="connsiteX0" fmla="*/ 0 w 5474802"/>
              <a:gd name="connsiteY0" fmla="*/ 0 h 2053839"/>
              <a:gd name="connsiteX1" fmla="*/ 3474992 w 5474802"/>
              <a:gd name="connsiteY1" fmla="*/ 1888533 h 2053839"/>
              <a:gd name="connsiteX2" fmla="*/ 4566951 w 5474802"/>
              <a:gd name="connsiteY2" fmla="*/ 1787373 h 2053839"/>
              <a:gd name="connsiteX3" fmla="*/ 5474802 w 5474802"/>
              <a:gd name="connsiteY3" fmla="*/ 1237796 h 2053839"/>
              <a:gd name="connsiteX0" fmla="*/ 0 w 2592212"/>
              <a:gd name="connsiteY0" fmla="*/ 27874 h 727179"/>
              <a:gd name="connsiteX1" fmla="*/ 592402 w 2592212"/>
              <a:gd name="connsiteY1" fmla="*/ 650743 h 727179"/>
              <a:gd name="connsiteX2" fmla="*/ 1684361 w 2592212"/>
              <a:gd name="connsiteY2" fmla="*/ 549583 h 727179"/>
              <a:gd name="connsiteX3" fmla="*/ 2592212 w 2592212"/>
              <a:gd name="connsiteY3" fmla="*/ 6 h 727179"/>
              <a:gd name="connsiteX0" fmla="*/ 0 w 2592212"/>
              <a:gd name="connsiteY0" fmla="*/ 27874 h 712899"/>
              <a:gd name="connsiteX1" fmla="*/ 1267050 w 2592212"/>
              <a:gd name="connsiteY1" fmla="*/ 622865 h 712899"/>
              <a:gd name="connsiteX2" fmla="*/ 1684361 w 2592212"/>
              <a:gd name="connsiteY2" fmla="*/ 549583 h 712899"/>
              <a:gd name="connsiteX3" fmla="*/ 2592212 w 2592212"/>
              <a:gd name="connsiteY3" fmla="*/ 6 h 712899"/>
              <a:gd name="connsiteX0" fmla="*/ 0 w 2592212"/>
              <a:gd name="connsiteY0" fmla="*/ 27868 h 622885"/>
              <a:gd name="connsiteX1" fmla="*/ 1267050 w 2592212"/>
              <a:gd name="connsiteY1" fmla="*/ 622859 h 622885"/>
              <a:gd name="connsiteX2" fmla="*/ 2592212 w 2592212"/>
              <a:gd name="connsiteY2" fmla="*/ 0 h 622885"/>
              <a:gd name="connsiteX0" fmla="*/ 0 w 2592212"/>
              <a:gd name="connsiteY0" fmla="*/ 27868 h 623074"/>
              <a:gd name="connsiteX1" fmla="*/ 1267050 w 2592212"/>
              <a:gd name="connsiteY1" fmla="*/ 622859 h 623074"/>
              <a:gd name="connsiteX2" fmla="*/ 2592212 w 2592212"/>
              <a:gd name="connsiteY2" fmla="*/ 0 h 623074"/>
              <a:gd name="connsiteX0" fmla="*/ 0 w 2592212"/>
              <a:gd name="connsiteY0" fmla="*/ 27868 h 623212"/>
              <a:gd name="connsiteX1" fmla="*/ 1267050 w 2592212"/>
              <a:gd name="connsiteY1" fmla="*/ 622859 h 623212"/>
              <a:gd name="connsiteX2" fmla="*/ 2592212 w 2592212"/>
              <a:gd name="connsiteY2" fmla="*/ 0 h 623212"/>
              <a:gd name="connsiteX0" fmla="*/ 0 w 2592212"/>
              <a:gd name="connsiteY0" fmla="*/ 27868 h 561918"/>
              <a:gd name="connsiteX1" fmla="*/ 1267050 w 2592212"/>
              <a:gd name="connsiteY1" fmla="*/ 561527 h 561918"/>
              <a:gd name="connsiteX2" fmla="*/ 2592212 w 2592212"/>
              <a:gd name="connsiteY2" fmla="*/ 0 h 561918"/>
              <a:gd name="connsiteX0" fmla="*/ 0 w 2592212"/>
              <a:gd name="connsiteY0" fmla="*/ 27868 h 561918"/>
              <a:gd name="connsiteX1" fmla="*/ 1267050 w 2592212"/>
              <a:gd name="connsiteY1" fmla="*/ 561527 h 561918"/>
              <a:gd name="connsiteX2" fmla="*/ 2592212 w 2592212"/>
              <a:gd name="connsiteY2" fmla="*/ 0 h 561918"/>
              <a:gd name="connsiteX0" fmla="*/ 0 w 2592212"/>
              <a:gd name="connsiteY0" fmla="*/ 27868 h 562194"/>
              <a:gd name="connsiteX1" fmla="*/ 1267050 w 2592212"/>
              <a:gd name="connsiteY1" fmla="*/ 561527 h 562194"/>
              <a:gd name="connsiteX2" fmla="*/ 2592212 w 2592212"/>
              <a:gd name="connsiteY2" fmla="*/ 0 h 562194"/>
              <a:gd name="connsiteX0" fmla="*/ 0 w 2592212"/>
              <a:gd name="connsiteY0" fmla="*/ 27868 h 561614"/>
              <a:gd name="connsiteX1" fmla="*/ 1267050 w 2592212"/>
              <a:gd name="connsiteY1" fmla="*/ 561527 h 561614"/>
              <a:gd name="connsiteX2" fmla="*/ 2592212 w 2592212"/>
              <a:gd name="connsiteY2" fmla="*/ 0 h 56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2212" h="561614">
                <a:moveTo>
                  <a:pt x="0" y="27868"/>
                </a:moveTo>
                <a:cubicBezTo>
                  <a:pt x="547353" y="262845"/>
                  <a:pt x="611729" y="556347"/>
                  <a:pt x="1267050" y="561527"/>
                </a:cubicBezTo>
                <a:cubicBezTo>
                  <a:pt x="2206421" y="568952"/>
                  <a:pt x="2299411" y="101884"/>
                  <a:pt x="2592212" y="0"/>
                </a:cubicBezTo>
              </a:path>
            </a:pathLst>
          </a:cu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6696A48-39D0-5040-BE1A-4F31BFD8F042}"/>
                  </a:ext>
                </a:extLst>
              </p:cNvPr>
              <p:cNvSpPr/>
              <p:nvPr/>
            </p:nvSpPr>
            <p:spPr>
              <a:xfrm>
                <a:off x="3898037" y="3208566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6696A48-39D0-5040-BE1A-4F31BFD8F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37" y="3208566"/>
                <a:ext cx="345667" cy="34601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A89172BB-6C21-794A-A5FC-B4FB1BBEC8FF}"/>
                  </a:ext>
                </a:extLst>
              </p:cNvPr>
              <p:cNvSpPr/>
              <p:nvPr/>
            </p:nvSpPr>
            <p:spPr>
              <a:xfrm>
                <a:off x="5027378" y="3725436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 i="1">
                        <a:latin typeface="Cambria Math" charset="0"/>
                      </a:rPr>
                      <m:t>𝜺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A89172BB-6C21-794A-A5FC-B4FB1BBEC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378" y="3725436"/>
                <a:ext cx="345667" cy="34601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7F17A05-83CF-D34D-8C66-22C16AC5A586}"/>
                  </a:ext>
                </a:extLst>
              </p:cNvPr>
              <p:cNvSpPr/>
              <p:nvPr/>
            </p:nvSpPr>
            <p:spPr>
              <a:xfrm>
                <a:off x="5019786" y="3208566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𝚯</m:t>
                        </m:r>
                      </m:e>
                      <m:sub>
                        <m:r>
                          <a:rPr lang="en-US" sz="1350" b="1">
                            <a:latin typeface="Cambria Math" charset="0"/>
                          </a:rPr>
                          <m:t>𝐳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7F17A05-83CF-D34D-8C66-22C16AC5A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786" y="3208566"/>
                <a:ext cx="345667" cy="34601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D47DF140-11EB-7548-8CEC-BACB4DC5ECFC}"/>
                  </a:ext>
                </a:extLst>
              </p:cNvPr>
              <p:cNvSpPr/>
              <p:nvPr/>
            </p:nvSpPr>
            <p:spPr>
              <a:xfrm>
                <a:off x="6698999" y="3208566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𝚯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𝐱</m:t>
                            </m:r>
                          </m:e>
                        </m:acc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D47DF140-11EB-7548-8CEC-BACB4DC5E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999" y="3208566"/>
                <a:ext cx="345667" cy="34601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C77861-8D8E-2447-B14D-50D2FC947E55}"/>
              </a:ext>
            </a:extLst>
          </p:cNvPr>
          <p:cNvCxnSpPr>
            <a:endCxn id="50" idx="1"/>
          </p:cNvCxnSpPr>
          <p:nvPr/>
        </p:nvCxnSpPr>
        <p:spPr>
          <a:xfrm>
            <a:off x="4243703" y="3381575"/>
            <a:ext cx="776081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1DB04E2-CF48-0D49-AF95-A3A0676A5E60}"/>
              </a:ext>
            </a:extLst>
          </p:cNvPr>
          <p:cNvCxnSpPr/>
          <p:nvPr/>
        </p:nvCxnSpPr>
        <p:spPr>
          <a:xfrm>
            <a:off x="5922917" y="3381575"/>
            <a:ext cx="776081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9A2163EC-538B-174E-A464-1972F971A1E8}"/>
                  </a:ext>
                </a:extLst>
              </p:cNvPr>
              <p:cNvSpPr/>
              <p:nvPr/>
            </p:nvSpPr>
            <p:spPr>
              <a:xfrm>
                <a:off x="6138299" y="3038721"/>
                <a:ext cx="345665" cy="685709"/>
              </a:xfrm>
              <a:prstGeom prst="roundRect">
                <a:avLst/>
              </a:prstGeom>
              <a:solidFill>
                <a:schemeClr val="accent2">
                  <a:alpha val="94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</a:rPr>
                      <m:t>𝑃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9A2163EC-538B-174E-A464-1972F971A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299" y="3038721"/>
                <a:ext cx="345665" cy="685709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A1A43E9C-816A-8D4B-ADCC-AA51869B4ABF}"/>
                  </a:ext>
                </a:extLst>
              </p:cNvPr>
              <p:cNvSpPr/>
              <p:nvPr/>
            </p:nvSpPr>
            <p:spPr>
              <a:xfrm>
                <a:off x="4458911" y="3038721"/>
                <a:ext cx="345665" cy="685709"/>
              </a:xfrm>
              <a:prstGeom prst="roundRect">
                <a:avLst/>
              </a:prstGeom>
              <a:solidFill>
                <a:schemeClr val="accent2">
                  <a:alpha val="94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</a:rPr>
                      <m:t>𝑄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A1A43E9C-816A-8D4B-ADCC-AA51869B4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911" y="3038721"/>
                <a:ext cx="345665" cy="68570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2F1257B5-CFE0-0A42-8D78-ADBB2422BA61}"/>
                  </a:ext>
                </a:extLst>
              </p:cNvPr>
              <p:cNvSpPr/>
              <p:nvPr/>
            </p:nvSpPr>
            <p:spPr>
              <a:xfrm>
                <a:off x="5616306" y="3208566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𝐳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2F1257B5-CFE0-0A42-8D78-ADBB2422B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06" y="3208566"/>
                <a:ext cx="345667" cy="34601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F99669D-474D-1841-83EA-8ACDB509704B}"/>
              </a:ext>
            </a:extLst>
          </p:cNvPr>
          <p:cNvCxnSpPr>
            <a:stCxn id="45" idx="3"/>
            <a:endCxn id="51" idx="1"/>
          </p:cNvCxnSpPr>
          <p:nvPr/>
        </p:nvCxnSpPr>
        <p:spPr>
          <a:xfrm>
            <a:off x="5365453" y="3381575"/>
            <a:ext cx="250852" cy="0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4BDB1E-E894-094A-A449-0945DD3607C9}"/>
              </a:ext>
            </a:extLst>
          </p:cNvPr>
          <p:cNvCxnSpPr>
            <a:stCxn id="44" idx="3"/>
            <a:endCxn id="51" idx="1"/>
          </p:cNvCxnSpPr>
          <p:nvPr/>
        </p:nvCxnSpPr>
        <p:spPr>
          <a:xfrm flipV="1">
            <a:off x="5373044" y="3381575"/>
            <a:ext cx="243261" cy="516870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61F27116-1853-BD4A-85F2-A89B64689EDB}"/>
                  </a:ext>
                </a:extLst>
              </p:cNvPr>
              <p:cNvSpPr/>
              <p:nvPr/>
            </p:nvSpPr>
            <p:spPr>
              <a:xfrm>
                <a:off x="7345766" y="3208566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latin typeface="Cambria Math" charset="0"/>
                        </a:rPr>
                        <m:t>ℒ</m:t>
                      </m:r>
                    </m:oMath>
                  </m:oMathPara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61F27116-1853-BD4A-85F2-A89B6468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66" y="3208566"/>
                <a:ext cx="345667" cy="346019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D710A8-8C45-174E-8E47-44B38AD22B89}"/>
              </a:ext>
            </a:extLst>
          </p:cNvPr>
          <p:cNvCxnSpPr>
            <a:stCxn id="46" idx="3"/>
            <a:endCxn id="54" idx="1"/>
          </p:cNvCxnSpPr>
          <p:nvPr/>
        </p:nvCxnSpPr>
        <p:spPr>
          <a:xfrm>
            <a:off x="7044665" y="3381575"/>
            <a:ext cx="301101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A3D4F1-A4F3-724D-9022-95D2C89350C0}"/>
                  </a:ext>
                </a:extLst>
              </p:cNvPr>
              <p:cNvSpPr txBox="1"/>
              <p:nvPr/>
            </p:nvSpPr>
            <p:spPr>
              <a:xfrm>
                <a:off x="5647017" y="3891673"/>
                <a:ext cx="1342483" cy="182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05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𝐳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050" b="1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050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 ‖ </m:t>
                          </m:r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105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A3D4F1-A4F3-724D-9022-95D2C8935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017" y="3891673"/>
                <a:ext cx="1342483" cy="182422"/>
              </a:xfrm>
              <a:prstGeom prst="rect">
                <a:avLst/>
              </a:prstGeom>
              <a:blipFill>
                <a:blip r:embed="rId15"/>
                <a:stretch>
                  <a:fillRect l="-1869" t="-6667" b="-3333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45076880-8633-104C-A820-1068EE3DBC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69970" y="2524615"/>
            <a:ext cx="729939" cy="54745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566EB2D-340A-774F-A9D7-AAEDC1A151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59057" y="2568858"/>
            <a:ext cx="727510" cy="545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F7B2F6F-D618-5246-8467-329EEF519D76}"/>
                  </a:ext>
                </a:extLst>
              </p:cNvPr>
              <p:cNvSpPr txBox="1"/>
              <p:nvPr/>
            </p:nvSpPr>
            <p:spPr>
              <a:xfrm>
                <a:off x="7468208" y="4868396"/>
                <a:ext cx="689163" cy="338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fr-FR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050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1050" i="1" dirty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50" b="1" dirty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𝝈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n-US" sz="1050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fr-FR" sz="105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F7B2F6F-D618-5246-8467-329EEF519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208" y="4868396"/>
                <a:ext cx="689163" cy="338875"/>
              </a:xfrm>
              <a:prstGeom prst="rect">
                <a:avLst/>
              </a:prstGeom>
              <a:blipFill>
                <a:blip r:embed="rId18"/>
                <a:stretch>
                  <a:fillRect l="-1818" b="-740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Freeform 60">
            <a:extLst>
              <a:ext uri="{FF2B5EF4-FFF2-40B4-BE49-F238E27FC236}">
                <a16:creationId xmlns:a16="http://schemas.microsoft.com/office/drawing/2014/main" id="{0CF29F9F-8B6B-914E-8F73-254BBC84B653}"/>
              </a:ext>
            </a:extLst>
          </p:cNvPr>
          <p:cNvSpPr/>
          <p:nvPr/>
        </p:nvSpPr>
        <p:spPr>
          <a:xfrm>
            <a:off x="5356790" y="5486994"/>
            <a:ext cx="1943899" cy="421154"/>
          </a:xfrm>
          <a:custGeom>
            <a:avLst/>
            <a:gdLst>
              <a:gd name="connsiteX0" fmla="*/ 0 w 787791"/>
              <a:gd name="connsiteY0" fmla="*/ 0 h 309489"/>
              <a:gd name="connsiteX1" fmla="*/ 604911 w 787791"/>
              <a:gd name="connsiteY1" fmla="*/ 253218 h 309489"/>
              <a:gd name="connsiteX2" fmla="*/ 717452 w 787791"/>
              <a:gd name="connsiteY2" fmla="*/ 295421 h 309489"/>
              <a:gd name="connsiteX3" fmla="*/ 787791 w 787791"/>
              <a:gd name="connsiteY3" fmla="*/ 309489 h 309489"/>
              <a:gd name="connsiteX0" fmla="*/ 0 w 3289253"/>
              <a:gd name="connsiteY0" fmla="*/ 2107890 h 2570994"/>
              <a:gd name="connsiteX1" fmla="*/ 604911 w 3289253"/>
              <a:gd name="connsiteY1" fmla="*/ 2361108 h 2570994"/>
              <a:gd name="connsiteX2" fmla="*/ 717452 w 3289253"/>
              <a:gd name="connsiteY2" fmla="*/ 2403311 h 2570994"/>
              <a:gd name="connsiteX3" fmla="*/ 3289253 w 3289253"/>
              <a:gd name="connsiteY3" fmla="*/ 0 h 2570994"/>
              <a:gd name="connsiteX0" fmla="*/ 0 w 4445391"/>
              <a:gd name="connsiteY0" fmla="*/ 0 h 2707929"/>
              <a:gd name="connsiteX1" fmla="*/ 1761049 w 4445391"/>
              <a:gd name="connsiteY1" fmla="*/ 2386818 h 2707929"/>
              <a:gd name="connsiteX2" fmla="*/ 1873590 w 4445391"/>
              <a:gd name="connsiteY2" fmla="*/ 2429021 h 2707929"/>
              <a:gd name="connsiteX3" fmla="*/ 4445391 w 4445391"/>
              <a:gd name="connsiteY3" fmla="*/ 25710 h 2707929"/>
              <a:gd name="connsiteX0" fmla="*/ 0 w 4445391"/>
              <a:gd name="connsiteY0" fmla="*/ 0 h 2707929"/>
              <a:gd name="connsiteX1" fmla="*/ 1761049 w 4445391"/>
              <a:gd name="connsiteY1" fmla="*/ 2386818 h 2707929"/>
              <a:gd name="connsiteX2" fmla="*/ 1873590 w 4445391"/>
              <a:gd name="connsiteY2" fmla="*/ 2429021 h 2707929"/>
              <a:gd name="connsiteX3" fmla="*/ 4445391 w 4445391"/>
              <a:gd name="connsiteY3" fmla="*/ 25710 h 2707929"/>
              <a:gd name="connsiteX0" fmla="*/ 0 w 4445391"/>
              <a:gd name="connsiteY0" fmla="*/ 0 h 2708615"/>
              <a:gd name="connsiteX1" fmla="*/ 1761049 w 4445391"/>
              <a:gd name="connsiteY1" fmla="*/ 2386818 h 2708615"/>
              <a:gd name="connsiteX2" fmla="*/ 1873590 w 4445391"/>
              <a:gd name="connsiteY2" fmla="*/ 2429021 h 2708615"/>
              <a:gd name="connsiteX3" fmla="*/ 4445391 w 4445391"/>
              <a:gd name="connsiteY3" fmla="*/ 15199 h 2708615"/>
              <a:gd name="connsiteX0" fmla="*/ 0 w 4445391"/>
              <a:gd name="connsiteY0" fmla="*/ 0 h 2708615"/>
              <a:gd name="connsiteX1" fmla="*/ 1761049 w 4445391"/>
              <a:gd name="connsiteY1" fmla="*/ 2386818 h 2708615"/>
              <a:gd name="connsiteX2" fmla="*/ 1873590 w 4445391"/>
              <a:gd name="connsiteY2" fmla="*/ 2429021 h 2708615"/>
              <a:gd name="connsiteX3" fmla="*/ 4445391 w 4445391"/>
              <a:gd name="connsiteY3" fmla="*/ 15199 h 2708615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620883"/>
              <a:gd name="connsiteX1" fmla="*/ 1540331 w 4445391"/>
              <a:gd name="connsiteY1" fmla="*/ 2197632 h 2620883"/>
              <a:gd name="connsiteX2" fmla="*/ 1873590 w 4445391"/>
              <a:gd name="connsiteY2" fmla="*/ 2429021 h 2620883"/>
              <a:gd name="connsiteX3" fmla="*/ 4445391 w 4445391"/>
              <a:gd name="connsiteY3" fmla="*/ 36220 h 2620883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45391"/>
              <a:gd name="connsiteY0" fmla="*/ 6349 h 2384641"/>
              <a:gd name="connsiteX1" fmla="*/ 1540331 w 4445391"/>
              <a:gd name="connsiteY1" fmla="*/ 2203981 h 2384641"/>
              <a:gd name="connsiteX2" fmla="*/ 2441149 w 4445391"/>
              <a:gd name="connsiteY2" fmla="*/ 2025466 h 2384641"/>
              <a:gd name="connsiteX3" fmla="*/ 4027564 w 4445391"/>
              <a:gd name="connsiteY3" fmla="*/ 172896 h 2384641"/>
              <a:gd name="connsiteX4" fmla="*/ 4445391 w 4445391"/>
              <a:gd name="connsiteY4" fmla="*/ 42569 h 2384641"/>
              <a:gd name="connsiteX0" fmla="*/ 0 w 4445391"/>
              <a:gd name="connsiteY0" fmla="*/ 26567 h 2404859"/>
              <a:gd name="connsiteX1" fmla="*/ 1540331 w 4445391"/>
              <a:gd name="connsiteY1" fmla="*/ 2224199 h 2404859"/>
              <a:gd name="connsiteX2" fmla="*/ 2441149 w 4445391"/>
              <a:gd name="connsiteY2" fmla="*/ 2045684 h 2404859"/>
              <a:gd name="connsiteX3" fmla="*/ 4027564 w 4445391"/>
              <a:gd name="connsiteY3" fmla="*/ 193114 h 2404859"/>
              <a:gd name="connsiteX4" fmla="*/ 4445391 w 4445391"/>
              <a:gd name="connsiteY4" fmla="*/ 62787 h 2404859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51071"/>
              <a:gd name="connsiteY0" fmla="*/ 0 h 2385191"/>
              <a:gd name="connsiteX1" fmla="*/ 1540331 w 4451071"/>
              <a:gd name="connsiteY1" fmla="*/ 2197632 h 2385191"/>
              <a:gd name="connsiteX2" fmla="*/ 2441149 w 4451071"/>
              <a:gd name="connsiteY2" fmla="*/ 2019117 h 2385191"/>
              <a:gd name="connsiteX3" fmla="*/ 4451071 w 4451071"/>
              <a:gd name="connsiteY3" fmla="*/ 13502 h 2385191"/>
              <a:gd name="connsiteX0" fmla="*/ 0 w 4451071"/>
              <a:gd name="connsiteY0" fmla="*/ 0 h 2385191"/>
              <a:gd name="connsiteX1" fmla="*/ 1540331 w 4451071"/>
              <a:gd name="connsiteY1" fmla="*/ 2197632 h 2385191"/>
              <a:gd name="connsiteX2" fmla="*/ 2441149 w 4451071"/>
              <a:gd name="connsiteY2" fmla="*/ 2019117 h 2385191"/>
              <a:gd name="connsiteX3" fmla="*/ 4451071 w 4451071"/>
              <a:gd name="connsiteY3" fmla="*/ 13502 h 2385191"/>
              <a:gd name="connsiteX0" fmla="*/ 0 w 4451071"/>
              <a:gd name="connsiteY0" fmla="*/ 0 h 2335267"/>
              <a:gd name="connsiteX1" fmla="*/ 1540331 w 4451071"/>
              <a:gd name="connsiteY1" fmla="*/ 2197632 h 2335267"/>
              <a:gd name="connsiteX2" fmla="*/ 3883743 w 4451071"/>
              <a:gd name="connsiteY2" fmla="*/ 1877129 h 2335267"/>
              <a:gd name="connsiteX3" fmla="*/ 4451071 w 4451071"/>
              <a:gd name="connsiteY3" fmla="*/ 13502 h 2335267"/>
              <a:gd name="connsiteX0" fmla="*/ 33958 w 4485029"/>
              <a:gd name="connsiteY0" fmla="*/ 0 h 2115543"/>
              <a:gd name="connsiteX1" fmla="*/ 307760 w 4485029"/>
              <a:gd name="connsiteY1" fmla="*/ 1885259 h 2115543"/>
              <a:gd name="connsiteX2" fmla="*/ 3917701 w 4485029"/>
              <a:gd name="connsiteY2" fmla="*/ 1877129 h 2115543"/>
              <a:gd name="connsiteX3" fmla="*/ 4485029 w 4485029"/>
              <a:gd name="connsiteY3" fmla="*/ 13502 h 2115543"/>
              <a:gd name="connsiteX0" fmla="*/ 47285 w 4498356"/>
              <a:gd name="connsiteY0" fmla="*/ 0 h 2027613"/>
              <a:gd name="connsiteX1" fmla="*/ 321087 w 4498356"/>
              <a:gd name="connsiteY1" fmla="*/ 1885259 h 2027613"/>
              <a:gd name="connsiteX2" fmla="*/ 4112772 w 4498356"/>
              <a:gd name="connsiteY2" fmla="*/ 1684025 h 2027613"/>
              <a:gd name="connsiteX3" fmla="*/ 4498356 w 4498356"/>
              <a:gd name="connsiteY3" fmla="*/ 13502 h 2027613"/>
              <a:gd name="connsiteX0" fmla="*/ 47285 w 4498356"/>
              <a:gd name="connsiteY0" fmla="*/ 0 h 2019603"/>
              <a:gd name="connsiteX1" fmla="*/ 321087 w 4498356"/>
              <a:gd name="connsiteY1" fmla="*/ 1885259 h 2019603"/>
              <a:gd name="connsiteX2" fmla="*/ 4112772 w 4498356"/>
              <a:gd name="connsiteY2" fmla="*/ 1684025 h 2019603"/>
              <a:gd name="connsiteX3" fmla="*/ 4498356 w 4498356"/>
              <a:gd name="connsiteY3" fmla="*/ 13502 h 2019603"/>
              <a:gd name="connsiteX0" fmla="*/ 49786 w 4500857"/>
              <a:gd name="connsiteY0" fmla="*/ 0 h 1981920"/>
              <a:gd name="connsiteX1" fmla="*/ 323588 w 4500857"/>
              <a:gd name="connsiteY1" fmla="*/ 1885259 h 1981920"/>
              <a:gd name="connsiteX2" fmla="*/ 4149350 w 4500857"/>
              <a:gd name="connsiteY2" fmla="*/ 1553396 h 1981920"/>
              <a:gd name="connsiteX3" fmla="*/ 4500857 w 4500857"/>
              <a:gd name="connsiteY3" fmla="*/ 13502 h 1981920"/>
              <a:gd name="connsiteX0" fmla="*/ 49786 w 4500857"/>
              <a:gd name="connsiteY0" fmla="*/ 0 h 1989268"/>
              <a:gd name="connsiteX1" fmla="*/ 323588 w 4500857"/>
              <a:gd name="connsiteY1" fmla="*/ 1885259 h 1989268"/>
              <a:gd name="connsiteX2" fmla="*/ 4149350 w 4500857"/>
              <a:gd name="connsiteY2" fmla="*/ 1553396 h 1989268"/>
              <a:gd name="connsiteX3" fmla="*/ 4500857 w 4500857"/>
              <a:gd name="connsiteY3" fmla="*/ 13502 h 1989268"/>
              <a:gd name="connsiteX0" fmla="*/ 51453 w 4502524"/>
              <a:gd name="connsiteY0" fmla="*/ 0 h 1981995"/>
              <a:gd name="connsiteX1" fmla="*/ 325255 w 4502524"/>
              <a:gd name="connsiteY1" fmla="*/ 1885259 h 1981995"/>
              <a:gd name="connsiteX2" fmla="*/ 4173735 w 4502524"/>
              <a:gd name="connsiteY2" fmla="*/ 1524999 h 1981995"/>
              <a:gd name="connsiteX3" fmla="*/ 4502524 w 4502524"/>
              <a:gd name="connsiteY3" fmla="*/ 13502 h 1981995"/>
              <a:gd name="connsiteX0" fmla="*/ 87476 w 4538547"/>
              <a:gd name="connsiteY0" fmla="*/ 0 h 1719407"/>
              <a:gd name="connsiteX1" fmla="*/ 310162 w 4538547"/>
              <a:gd name="connsiteY1" fmla="*/ 1533129 h 1719407"/>
              <a:gd name="connsiteX2" fmla="*/ 4209758 w 4538547"/>
              <a:gd name="connsiteY2" fmla="*/ 1524999 h 1719407"/>
              <a:gd name="connsiteX3" fmla="*/ 4538547 w 4538547"/>
              <a:gd name="connsiteY3" fmla="*/ 13502 h 1719407"/>
              <a:gd name="connsiteX0" fmla="*/ 0 w 4451071"/>
              <a:gd name="connsiteY0" fmla="*/ 0 h 1846867"/>
              <a:gd name="connsiteX1" fmla="*/ 222686 w 4451071"/>
              <a:gd name="connsiteY1" fmla="*/ 1533129 h 1846867"/>
              <a:gd name="connsiteX2" fmla="*/ 4122282 w 4451071"/>
              <a:gd name="connsiteY2" fmla="*/ 1524999 h 1846867"/>
              <a:gd name="connsiteX3" fmla="*/ 4451071 w 4451071"/>
              <a:gd name="connsiteY3" fmla="*/ 13502 h 1846867"/>
              <a:gd name="connsiteX0" fmla="*/ 0 w 4451071"/>
              <a:gd name="connsiteY0" fmla="*/ 0 h 1716176"/>
              <a:gd name="connsiteX1" fmla="*/ 222686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0 w 4451071"/>
              <a:gd name="connsiteY0" fmla="*/ 0 h 1716176"/>
              <a:gd name="connsiteX1" fmla="*/ 234045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0 w 4451071"/>
              <a:gd name="connsiteY0" fmla="*/ 0 h 1716176"/>
              <a:gd name="connsiteX1" fmla="*/ 234045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68882 w 4525633"/>
              <a:gd name="connsiteY0" fmla="*/ 9218 h 1704466"/>
              <a:gd name="connsiteX1" fmla="*/ 308607 w 4525633"/>
              <a:gd name="connsiteY1" fmla="*/ 1519629 h 1704466"/>
              <a:gd name="connsiteX2" fmla="*/ 4196844 w 4525633"/>
              <a:gd name="connsiteY2" fmla="*/ 1511499 h 1704466"/>
              <a:gd name="connsiteX3" fmla="*/ 4525633 w 4525633"/>
              <a:gd name="connsiteY3" fmla="*/ 2 h 1704466"/>
              <a:gd name="connsiteX0" fmla="*/ 28840 w 4485591"/>
              <a:gd name="connsiteY0" fmla="*/ 9218 h 1707732"/>
              <a:gd name="connsiteX1" fmla="*/ 325360 w 4485591"/>
              <a:gd name="connsiteY1" fmla="*/ 1525308 h 1707732"/>
              <a:gd name="connsiteX2" fmla="*/ 4156802 w 4485591"/>
              <a:gd name="connsiteY2" fmla="*/ 1511499 h 1707732"/>
              <a:gd name="connsiteX3" fmla="*/ 4485591 w 4485591"/>
              <a:gd name="connsiteY3" fmla="*/ 2 h 1707732"/>
              <a:gd name="connsiteX0" fmla="*/ 0 w 4456751"/>
              <a:gd name="connsiteY0" fmla="*/ 9218 h 1830803"/>
              <a:gd name="connsiteX1" fmla="*/ 296520 w 4456751"/>
              <a:gd name="connsiteY1" fmla="*/ 1525308 h 1830803"/>
              <a:gd name="connsiteX2" fmla="*/ 4127962 w 4456751"/>
              <a:gd name="connsiteY2" fmla="*/ 1511499 h 1830803"/>
              <a:gd name="connsiteX3" fmla="*/ 4456751 w 4456751"/>
              <a:gd name="connsiteY3" fmla="*/ 2 h 1830803"/>
              <a:gd name="connsiteX0" fmla="*/ 0 w 4456751"/>
              <a:gd name="connsiteY0" fmla="*/ 9218 h 1693857"/>
              <a:gd name="connsiteX1" fmla="*/ 296520 w 4456751"/>
              <a:gd name="connsiteY1" fmla="*/ 1525308 h 1693857"/>
              <a:gd name="connsiteX2" fmla="*/ 4127962 w 4456751"/>
              <a:gd name="connsiteY2" fmla="*/ 1511499 h 1693857"/>
              <a:gd name="connsiteX3" fmla="*/ 4456751 w 4456751"/>
              <a:gd name="connsiteY3" fmla="*/ 2 h 1693857"/>
              <a:gd name="connsiteX0" fmla="*/ 0 w 4456751"/>
              <a:gd name="connsiteY0" fmla="*/ 9218 h 1729676"/>
              <a:gd name="connsiteX1" fmla="*/ 296520 w 4456751"/>
              <a:gd name="connsiteY1" fmla="*/ 1525308 h 1729676"/>
              <a:gd name="connsiteX2" fmla="*/ 4127962 w 4456751"/>
              <a:gd name="connsiteY2" fmla="*/ 1511499 h 1729676"/>
              <a:gd name="connsiteX3" fmla="*/ 4456751 w 4456751"/>
              <a:gd name="connsiteY3" fmla="*/ 2 h 1729676"/>
              <a:gd name="connsiteX0" fmla="*/ 0 w 4880497"/>
              <a:gd name="connsiteY0" fmla="*/ 1784 h 1685952"/>
              <a:gd name="connsiteX1" fmla="*/ 296520 w 4880497"/>
              <a:gd name="connsiteY1" fmla="*/ 1517874 h 1685952"/>
              <a:gd name="connsiteX2" fmla="*/ 4127962 w 4880497"/>
              <a:gd name="connsiteY2" fmla="*/ 1504065 h 1685952"/>
              <a:gd name="connsiteX3" fmla="*/ 4880497 w 4880497"/>
              <a:gd name="connsiteY3" fmla="*/ 2 h 1685952"/>
              <a:gd name="connsiteX0" fmla="*/ 39750 w 4920247"/>
              <a:gd name="connsiteY0" fmla="*/ 1784 h 1680449"/>
              <a:gd name="connsiteX1" fmla="*/ 336270 w 4920247"/>
              <a:gd name="connsiteY1" fmla="*/ 1517874 h 1680449"/>
              <a:gd name="connsiteX2" fmla="*/ 4316395 w 4920247"/>
              <a:gd name="connsiteY2" fmla="*/ 1466894 h 1680449"/>
              <a:gd name="connsiteX3" fmla="*/ 4920247 w 4920247"/>
              <a:gd name="connsiteY3" fmla="*/ 2 h 1680449"/>
              <a:gd name="connsiteX0" fmla="*/ 39750 w 4920247"/>
              <a:gd name="connsiteY0" fmla="*/ 1784 h 1693310"/>
              <a:gd name="connsiteX1" fmla="*/ 336270 w 4920247"/>
              <a:gd name="connsiteY1" fmla="*/ 1517874 h 1693310"/>
              <a:gd name="connsiteX2" fmla="*/ 4316395 w 4920247"/>
              <a:gd name="connsiteY2" fmla="*/ 1466894 h 1693310"/>
              <a:gd name="connsiteX3" fmla="*/ 4920247 w 4920247"/>
              <a:gd name="connsiteY3" fmla="*/ 2 h 1693310"/>
              <a:gd name="connsiteX0" fmla="*/ 0 w 4880497"/>
              <a:gd name="connsiteY0" fmla="*/ 1784 h 1800172"/>
              <a:gd name="connsiteX1" fmla="*/ 296520 w 4880497"/>
              <a:gd name="connsiteY1" fmla="*/ 1517874 h 1800172"/>
              <a:gd name="connsiteX2" fmla="*/ 4276645 w 4880497"/>
              <a:gd name="connsiteY2" fmla="*/ 1466894 h 1800172"/>
              <a:gd name="connsiteX3" fmla="*/ 4880497 w 4880497"/>
              <a:gd name="connsiteY3" fmla="*/ 2 h 1800172"/>
              <a:gd name="connsiteX0" fmla="*/ 0 w 4880497"/>
              <a:gd name="connsiteY0" fmla="*/ 1784 h 1659665"/>
              <a:gd name="connsiteX1" fmla="*/ 296520 w 4880497"/>
              <a:gd name="connsiteY1" fmla="*/ 1517874 h 1659665"/>
              <a:gd name="connsiteX2" fmla="*/ 4276645 w 4880497"/>
              <a:gd name="connsiteY2" fmla="*/ 1466894 h 1659665"/>
              <a:gd name="connsiteX3" fmla="*/ 4880497 w 4880497"/>
              <a:gd name="connsiteY3" fmla="*/ 2 h 1659665"/>
              <a:gd name="connsiteX0" fmla="*/ 0 w 4894564"/>
              <a:gd name="connsiteY0" fmla="*/ 29919 h 1675395"/>
              <a:gd name="connsiteX1" fmla="*/ 296520 w 4894564"/>
              <a:gd name="connsiteY1" fmla="*/ 1546009 h 1675395"/>
              <a:gd name="connsiteX2" fmla="*/ 4276645 w 4894564"/>
              <a:gd name="connsiteY2" fmla="*/ 1495029 h 1675395"/>
              <a:gd name="connsiteX3" fmla="*/ 4894564 w 4894564"/>
              <a:gd name="connsiteY3" fmla="*/ 1 h 1675395"/>
              <a:gd name="connsiteX0" fmla="*/ 0 w 4894564"/>
              <a:gd name="connsiteY0" fmla="*/ 0 h 1642848"/>
              <a:gd name="connsiteX1" fmla="*/ 296520 w 4894564"/>
              <a:gd name="connsiteY1" fmla="*/ 1516090 h 1642848"/>
              <a:gd name="connsiteX2" fmla="*/ 4276645 w 4894564"/>
              <a:gd name="connsiteY2" fmla="*/ 1465110 h 1642848"/>
              <a:gd name="connsiteX3" fmla="*/ 4894564 w 4894564"/>
              <a:gd name="connsiteY3" fmla="*/ 12285 h 1642848"/>
              <a:gd name="connsiteX0" fmla="*/ 0 w 5508255"/>
              <a:gd name="connsiteY0" fmla="*/ 0 h 1664769"/>
              <a:gd name="connsiteX1" fmla="*/ 910211 w 5508255"/>
              <a:gd name="connsiteY1" fmla="*/ 1503816 h 1664769"/>
              <a:gd name="connsiteX2" fmla="*/ 4890336 w 5508255"/>
              <a:gd name="connsiteY2" fmla="*/ 1452836 h 1664769"/>
              <a:gd name="connsiteX3" fmla="*/ 5508255 w 5508255"/>
              <a:gd name="connsiteY3" fmla="*/ 11 h 1664769"/>
              <a:gd name="connsiteX0" fmla="*/ 0 w 5508255"/>
              <a:gd name="connsiteY0" fmla="*/ 0 h 1610778"/>
              <a:gd name="connsiteX1" fmla="*/ 910211 w 5508255"/>
              <a:gd name="connsiteY1" fmla="*/ 1503816 h 1610778"/>
              <a:gd name="connsiteX2" fmla="*/ 4890336 w 5508255"/>
              <a:gd name="connsiteY2" fmla="*/ 1452836 h 1610778"/>
              <a:gd name="connsiteX3" fmla="*/ 5508255 w 5508255"/>
              <a:gd name="connsiteY3" fmla="*/ 11 h 1610778"/>
              <a:gd name="connsiteX0" fmla="*/ 0 w 5474802"/>
              <a:gd name="connsiteY0" fmla="*/ 0 h 1610778"/>
              <a:gd name="connsiteX1" fmla="*/ 910211 w 5474802"/>
              <a:gd name="connsiteY1" fmla="*/ 1503816 h 1610778"/>
              <a:gd name="connsiteX2" fmla="*/ 4890336 w 5474802"/>
              <a:gd name="connsiteY2" fmla="*/ 1452836 h 1610778"/>
              <a:gd name="connsiteX3" fmla="*/ 5474802 w 5474802"/>
              <a:gd name="connsiteY3" fmla="*/ 1237796 h 1610778"/>
              <a:gd name="connsiteX0" fmla="*/ 0 w 5474802"/>
              <a:gd name="connsiteY0" fmla="*/ 0 h 1892978"/>
              <a:gd name="connsiteX1" fmla="*/ 910211 w 5474802"/>
              <a:gd name="connsiteY1" fmla="*/ 1503816 h 1892978"/>
              <a:gd name="connsiteX2" fmla="*/ 4566951 w 5474802"/>
              <a:gd name="connsiteY2" fmla="*/ 1787373 h 1892978"/>
              <a:gd name="connsiteX3" fmla="*/ 5474802 w 5474802"/>
              <a:gd name="connsiteY3" fmla="*/ 1237796 h 1892978"/>
              <a:gd name="connsiteX0" fmla="*/ 0 w 5474802"/>
              <a:gd name="connsiteY0" fmla="*/ 0 h 2053839"/>
              <a:gd name="connsiteX1" fmla="*/ 3474992 w 5474802"/>
              <a:gd name="connsiteY1" fmla="*/ 1888533 h 2053839"/>
              <a:gd name="connsiteX2" fmla="*/ 4566951 w 5474802"/>
              <a:gd name="connsiteY2" fmla="*/ 1787373 h 2053839"/>
              <a:gd name="connsiteX3" fmla="*/ 5474802 w 5474802"/>
              <a:gd name="connsiteY3" fmla="*/ 1237796 h 2053839"/>
              <a:gd name="connsiteX0" fmla="*/ 0 w 2592212"/>
              <a:gd name="connsiteY0" fmla="*/ 27874 h 727179"/>
              <a:gd name="connsiteX1" fmla="*/ 592402 w 2592212"/>
              <a:gd name="connsiteY1" fmla="*/ 650743 h 727179"/>
              <a:gd name="connsiteX2" fmla="*/ 1684361 w 2592212"/>
              <a:gd name="connsiteY2" fmla="*/ 549583 h 727179"/>
              <a:gd name="connsiteX3" fmla="*/ 2592212 w 2592212"/>
              <a:gd name="connsiteY3" fmla="*/ 6 h 727179"/>
              <a:gd name="connsiteX0" fmla="*/ 0 w 2592212"/>
              <a:gd name="connsiteY0" fmla="*/ 27874 h 712899"/>
              <a:gd name="connsiteX1" fmla="*/ 1267050 w 2592212"/>
              <a:gd name="connsiteY1" fmla="*/ 622865 h 712899"/>
              <a:gd name="connsiteX2" fmla="*/ 1684361 w 2592212"/>
              <a:gd name="connsiteY2" fmla="*/ 549583 h 712899"/>
              <a:gd name="connsiteX3" fmla="*/ 2592212 w 2592212"/>
              <a:gd name="connsiteY3" fmla="*/ 6 h 712899"/>
              <a:gd name="connsiteX0" fmla="*/ 0 w 2592212"/>
              <a:gd name="connsiteY0" fmla="*/ 27868 h 622885"/>
              <a:gd name="connsiteX1" fmla="*/ 1267050 w 2592212"/>
              <a:gd name="connsiteY1" fmla="*/ 622859 h 622885"/>
              <a:gd name="connsiteX2" fmla="*/ 2592212 w 2592212"/>
              <a:gd name="connsiteY2" fmla="*/ 0 h 622885"/>
              <a:gd name="connsiteX0" fmla="*/ 0 w 2592212"/>
              <a:gd name="connsiteY0" fmla="*/ 27868 h 623074"/>
              <a:gd name="connsiteX1" fmla="*/ 1267050 w 2592212"/>
              <a:gd name="connsiteY1" fmla="*/ 622859 h 623074"/>
              <a:gd name="connsiteX2" fmla="*/ 2592212 w 2592212"/>
              <a:gd name="connsiteY2" fmla="*/ 0 h 623074"/>
              <a:gd name="connsiteX0" fmla="*/ 0 w 2592212"/>
              <a:gd name="connsiteY0" fmla="*/ 27868 h 623212"/>
              <a:gd name="connsiteX1" fmla="*/ 1267050 w 2592212"/>
              <a:gd name="connsiteY1" fmla="*/ 622859 h 623212"/>
              <a:gd name="connsiteX2" fmla="*/ 2592212 w 2592212"/>
              <a:gd name="connsiteY2" fmla="*/ 0 h 623212"/>
              <a:gd name="connsiteX0" fmla="*/ 0 w 2592212"/>
              <a:gd name="connsiteY0" fmla="*/ 27868 h 561918"/>
              <a:gd name="connsiteX1" fmla="*/ 1267050 w 2592212"/>
              <a:gd name="connsiteY1" fmla="*/ 561527 h 561918"/>
              <a:gd name="connsiteX2" fmla="*/ 2592212 w 2592212"/>
              <a:gd name="connsiteY2" fmla="*/ 0 h 561918"/>
              <a:gd name="connsiteX0" fmla="*/ 0 w 2592212"/>
              <a:gd name="connsiteY0" fmla="*/ 27868 h 561918"/>
              <a:gd name="connsiteX1" fmla="*/ 1267050 w 2592212"/>
              <a:gd name="connsiteY1" fmla="*/ 561527 h 561918"/>
              <a:gd name="connsiteX2" fmla="*/ 2592212 w 2592212"/>
              <a:gd name="connsiteY2" fmla="*/ 0 h 561918"/>
              <a:gd name="connsiteX0" fmla="*/ 0 w 2592212"/>
              <a:gd name="connsiteY0" fmla="*/ 27868 h 562194"/>
              <a:gd name="connsiteX1" fmla="*/ 1267050 w 2592212"/>
              <a:gd name="connsiteY1" fmla="*/ 561527 h 562194"/>
              <a:gd name="connsiteX2" fmla="*/ 2592212 w 2592212"/>
              <a:gd name="connsiteY2" fmla="*/ 0 h 562194"/>
              <a:gd name="connsiteX0" fmla="*/ 0 w 2592212"/>
              <a:gd name="connsiteY0" fmla="*/ 27868 h 561614"/>
              <a:gd name="connsiteX1" fmla="*/ 1267050 w 2592212"/>
              <a:gd name="connsiteY1" fmla="*/ 561527 h 561614"/>
              <a:gd name="connsiteX2" fmla="*/ 2592212 w 2592212"/>
              <a:gd name="connsiteY2" fmla="*/ 0 h 56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2212" h="561614">
                <a:moveTo>
                  <a:pt x="0" y="27868"/>
                </a:moveTo>
                <a:cubicBezTo>
                  <a:pt x="547353" y="262845"/>
                  <a:pt x="611729" y="556347"/>
                  <a:pt x="1267050" y="561527"/>
                </a:cubicBezTo>
                <a:cubicBezTo>
                  <a:pt x="2206421" y="568952"/>
                  <a:pt x="2299411" y="101884"/>
                  <a:pt x="2592212" y="0"/>
                </a:cubicBezTo>
              </a:path>
            </a:pathLst>
          </a:cu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FDB1639C-E8B4-DC47-8F74-DE2FF307F1EB}"/>
                  </a:ext>
                </a:extLst>
              </p:cNvPr>
              <p:cNvSpPr/>
              <p:nvPr/>
            </p:nvSpPr>
            <p:spPr>
              <a:xfrm>
                <a:off x="3867808" y="5266397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FDB1639C-E8B4-DC47-8F74-DE2FF307F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808" y="5266397"/>
                <a:ext cx="345667" cy="346019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74CB7982-E14E-874C-B0BD-EFA755700B60}"/>
                  </a:ext>
                </a:extLst>
              </p:cNvPr>
              <p:cNvSpPr/>
              <p:nvPr/>
            </p:nvSpPr>
            <p:spPr>
              <a:xfrm>
                <a:off x="4997149" y="5783267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 i="1">
                        <a:latin typeface="Cambria Math" charset="0"/>
                      </a:rPr>
                      <m:t>𝜺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74CB7982-E14E-874C-B0BD-EFA755700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149" y="5783267"/>
                <a:ext cx="345667" cy="346019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87FF3869-2E76-9B43-BF68-7041277935AF}"/>
                  </a:ext>
                </a:extLst>
              </p:cNvPr>
              <p:cNvSpPr/>
              <p:nvPr/>
            </p:nvSpPr>
            <p:spPr>
              <a:xfrm>
                <a:off x="4989558" y="5266397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𝚯</m:t>
                        </m:r>
                      </m:e>
                      <m:sub>
                        <m:r>
                          <a:rPr lang="en-US" sz="1350" b="1">
                            <a:latin typeface="Cambria Math" charset="0"/>
                          </a:rPr>
                          <m:t>𝐳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87FF3869-2E76-9B43-BF68-704127793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558" y="5266397"/>
                <a:ext cx="345667" cy="346019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4C5ED8D4-13BB-4341-8F4E-2CB6950BE35F}"/>
                  </a:ext>
                </a:extLst>
              </p:cNvPr>
              <p:cNvSpPr/>
              <p:nvPr/>
            </p:nvSpPr>
            <p:spPr>
              <a:xfrm>
                <a:off x="6668770" y="5266397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𝚯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b="1">
                                <a:latin typeface="Cambria Math" charset="0"/>
                              </a:rPr>
                              <m:t>𝐱</m:t>
                            </m:r>
                          </m:e>
                        </m:acc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4C5ED8D4-13BB-4341-8F4E-2CB6950BE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770" y="5266397"/>
                <a:ext cx="345667" cy="346019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370D39C-FD45-7E44-95C8-4F0F439A7608}"/>
              </a:ext>
            </a:extLst>
          </p:cNvPr>
          <p:cNvCxnSpPr>
            <a:endCxn id="69" idx="1"/>
          </p:cNvCxnSpPr>
          <p:nvPr/>
        </p:nvCxnSpPr>
        <p:spPr>
          <a:xfrm>
            <a:off x="4213474" y="5439406"/>
            <a:ext cx="776081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1D5D872-89C7-AB48-8206-20CE3F3A1E7D}"/>
              </a:ext>
            </a:extLst>
          </p:cNvPr>
          <p:cNvCxnSpPr/>
          <p:nvPr/>
        </p:nvCxnSpPr>
        <p:spPr>
          <a:xfrm>
            <a:off x="5892688" y="5439406"/>
            <a:ext cx="776081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FD3D6506-AA16-F345-BB1D-0C3A0348688D}"/>
                  </a:ext>
                </a:extLst>
              </p:cNvPr>
              <p:cNvSpPr/>
              <p:nvPr/>
            </p:nvSpPr>
            <p:spPr>
              <a:xfrm>
                <a:off x="6108070" y="5096553"/>
                <a:ext cx="345665" cy="685709"/>
              </a:xfrm>
              <a:prstGeom prst="roundRect">
                <a:avLst/>
              </a:prstGeom>
              <a:solidFill>
                <a:schemeClr val="accent2">
                  <a:alpha val="94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</a:rPr>
                      <m:t>𝑃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FD3D6506-AA16-F345-BB1D-0C3A03486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070" y="5096553"/>
                <a:ext cx="345665" cy="685709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437D099-68CB-AA4E-A8E2-7E831FFF9C60}"/>
                  </a:ext>
                </a:extLst>
              </p:cNvPr>
              <p:cNvSpPr/>
              <p:nvPr/>
            </p:nvSpPr>
            <p:spPr>
              <a:xfrm>
                <a:off x="4428681" y="5096553"/>
                <a:ext cx="345665" cy="685709"/>
              </a:xfrm>
              <a:prstGeom prst="roundRect">
                <a:avLst/>
              </a:prstGeom>
              <a:solidFill>
                <a:schemeClr val="accent2">
                  <a:alpha val="94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</a:rPr>
                      <m:t>𝑄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437D099-68CB-AA4E-A8E2-7E831FFF9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681" y="5096553"/>
                <a:ext cx="345665" cy="685709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6EB0F472-2FE8-114C-A36B-748D31136C2D}"/>
                  </a:ext>
                </a:extLst>
              </p:cNvPr>
              <p:cNvSpPr/>
              <p:nvPr/>
            </p:nvSpPr>
            <p:spPr>
              <a:xfrm>
                <a:off x="5586077" y="5266397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𝐳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6EB0F472-2FE8-114C-A36B-748D31136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077" y="5266397"/>
                <a:ext cx="345667" cy="346019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E2BA2A8-3625-7A4B-A9CA-B96B3AC9F32C}"/>
              </a:ext>
            </a:extLst>
          </p:cNvPr>
          <p:cNvCxnSpPr>
            <a:stCxn id="64" idx="3"/>
            <a:endCxn id="70" idx="1"/>
          </p:cNvCxnSpPr>
          <p:nvPr/>
        </p:nvCxnSpPr>
        <p:spPr>
          <a:xfrm>
            <a:off x="5335225" y="5439406"/>
            <a:ext cx="250852" cy="0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EF186D3-F127-9D44-AB11-1FB83F1B7F8B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 flipV="1">
            <a:off x="5342816" y="5439406"/>
            <a:ext cx="243261" cy="516870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06E5265D-62DA-D240-87E1-09870242014E}"/>
                  </a:ext>
                </a:extLst>
              </p:cNvPr>
              <p:cNvSpPr/>
              <p:nvPr/>
            </p:nvSpPr>
            <p:spPr>
              <a:xfrm>
                <a:off x="7315537" y="5266397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latin typeface="Cambria Math" charset="0"/>
                        </a:rPr>
                        <m:t>ℒ</m:t>
                      </m:r>
                    </m:oMath>
                  </m:oMathPara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06E5265D-62DA-D240-87E1-098702420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537" y="5266397"/>
                <a:ext cx="345667" cy="346019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717F33B-C894-A04B-9A7F-388914CE114A}"/>
              </a:ext>
            </a:extLst>
          </p:cNvPr>
          <p:cNvCxnSpPr>
            <a:stCxn id="65" idx="3"/>
            <a:endCxn id="73" idx="1"/>
          </p:cNvCxnSpPr>
          <p:nvPr/>
        </p:nvCxnSpPr>
        <p:spPr>
          <a:xfrm>
            <a:off x="7014436" y="5439406"/>
            <a:ext cx="301101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00776B3-12B4-3644-86FE-3DF7533AB5D6}"/>
                  </a:ext>
                </a:extLst>
              </p:cNvPr>
              <p:cNvSpPr txBox="1"/>
              <p:nvPr/>
            </p:nvSpPr>
            <p:spPr>
              <a:xfrm>
                <a:off x="5616789" y="5949505"/>
                <a:ext cx="1342483" cy="182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05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𝐳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050" b="1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050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 ‖ </m:t>
                          </m:r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105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00776B3-12B4-3644-86FE-3DF7533AB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789" y="5949505"/>
                <a:ext cx="1342483" cy="182422"/>
              </a:xfrm>
              <a:prstGeom prst="rect">
                <a:avLst/>
              </a:prstGeom>
              <a:blipFill>
                <a:blip r:embed="rId27"/>
                <a:stretch>
                  <a:fillRect l="-1869" b="-3333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>
            <a:extLst>
              <a:ext uri="{FF2B5EF4-FFF2-40B4-BE49-F238E27FC236}">
                <a16:creationId xmlns:a16="http://schemas.microsoft.com/office/drawing/2014/main" id="{EA3A7880-6186-7244-8C6A-C0608E785F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7008" y="4854759"/>
            <a:ext cx="532876" cy="39965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3FBDFEB-D3F9-4246-8B14-1F453CF893E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18268" y="4885069"/>
            <a:ext cx="516688" cy="387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CB1A88E-839A-3C4F-86EC-CAAFBCD5BAD5}"/>
                  </a:ext>
                </a:extLst>
              </p:cNvPr>
              <p:cNvSpPr/>
              <p:nvPr/>
            </p:nvSpPr>
            <p:spPr>
              <a:xfrm>
                <a:off x="4261289" y="4670546"/>
                <a:ext cx="150086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𝑞</m:t>
                      </m:r>
                      <m:d>
                        <m:dPr>
                          <m:ctrlPr>
                            <a:rPr lang="en-US" sz="1350" b="1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𝐳</m:t>
                          </m:r>
                        </m:e>
                        <m:e>
                          <m:sSub>
                            <m:sSubPr>
                              <m:ctrlPr>
                                <a:rPr lang="en-US" sz="1350" b="1" i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350" i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350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350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1350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1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𝚯</m:t>
                              </m:r>
                            </m:e>
                            <m:sub>
                              <m:r>
                                <a:rPr lang="en-US" sz="1350" b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𝐳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3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CB1A88E-839A-3C4F-86EC-CAAFBCD5B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89" y="4670546"/>
                <a:ext cx="1500860" cy="300082"/>
              </a:xfrm>
              <a:prstGeom prst="rect">
                <a:avLst/>
              </a:prstGeom>
              <a:blipFill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CAAA3466-CD8B-9244-BA41-21B913C21681}"/>
              </a:ext>
            </a:extLst>
          </p:cNvPr>
          <p:cNvSpPr txBox="1"/>
          <p:nvPr/>
        </p:nvSpPr>
        <p:spPr>
          <a:xfrm>
            <a:off x="5430450" y="505518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>
                <a:solidFill>
                  <a:schemeClr val="accent5">
                    <a:lumMod val="75000"/>
                  </a:schemeClr>
                </a:solidFill>
                <a:latin typeface="LM Sans 10" charset="0"/>
                <a:ea typeface="LM Sans 10" charset="0"/>
                <a:cs typeface="LM Sans 10" charset="0"/>
              </a:rPr>
              <a:t>Sampling</a:t>
            </a:r>
            <a:endParaRPr lang="fr-FR" sz="1050" dirty="0">
              <a:solidFill>
                <a:schemeClr val="accent5">
                  <a:lumMod val="75000"/>
                </a:schemeClr>
              </a:solidFill>
              <a:latin typeface="LM Sans 10" charset="0"/>
              <a:ea typeface="LM Sans 10" charset="0"/>
              <a:cs typeface="LM Sans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55E9A65-262F-C743-AEDE-1D1E5F66B5CF}"/>
                  </a:ext>
                </a:extLst>
              </p:cNvPr>
              <p:cNvSpPr/>
              <p:nvPr/>
            </p:nvSpPr>
            <p:spPr>
              <a:xfrm>
                <a:off x="5931742" y="4674645"/>
                <a:ext cx="150265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1350" b="1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e>
                          <m:sSub>
                            <m:sSubPr>
                              <m:ctrlPr>
                                <a:rPr lang="en-US" sz="1350" b="1" i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sz="1350" i="1" dirty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350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350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1350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1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𝚯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1350" b="1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b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acc>
                            </m:sub>
                          </m:sSub>
                        </m:e>
                      </m:d>
                    </m:oMath>
                  </m:oMathPara>
                </a14:m>
                <a:endParaRPr lang="fr-FR" sz="13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55E9A65-262F-C743-AEDE-1D1E5F66B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742" y="4674645"/>
                <a:ext cx="1502655" cy="300082"/>
              </a:xfrm>
              <a:prstGeom prst="rect">
                <a:avLst/>
              </a:prstGeom>
              <a:blipFill>
                <a:blip r:embed="rId29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3395D53-60CF-F342-9A2F-266C4E7F3F38}"/>
              </a:ext>
            </a:extLst>
          </p:cNvPr>
          <p:cNvCxnSpPr/>
          <p:nvPr/>
        </p:nvCxnSpPr>
        <p:spPr>
          <a:xfrm flipH="1">
            <a:off x="7164986" y="5078830"/>
            <a:ext cx="268122" cy="314867"/>
          </a:xfrm>
          <a:prstGeom prst="straightConnector1">
            <a:avLst/>
          </a:prstGeom>
          <a:ln w="22225" cap="rnd">
            <a:solidFill>
              <a:schemeClr val="accent4">
                <a:lumMod val="75000"/>
              </a:schemeClr>
            </a:solidFill>
            <a:prstDash val="sysDot"/>
            <a:round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9C63B8A-E16A-F841-8D90-9F81B7633321}"/>
              </a:ext>
            </a:extLst>
          </p:cNvPr>
          <p:cNvSpPr txBox="1"/>
          <p:nvPr/>
        </p:nvSpPr>
        <p:spPr>
          <a:xfrm>
            <a:off x="4275038" y="4467087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b="1" dirty="0">
                <a:solidFill>
                  <a:schemeClr val="accent2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E64F43-132E-3C48-A6B7-A665E9B2C3C1}"/>
              </a:ext>
            </a:extLst>
          </p:cNvPr>
          <p:cNvSpPr txBox="1"/>
          <p:nvPr/>
        </p:nvSpPr>
        <p:spPr>
          <a:xfrm>
            <a:off x="5936688" y="4467087"/>
            <a:ext cx="8002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b="1" dirty="0" err="1">
                <a:solidFill>
                  <a:schemeClr val="accent2">
                    <a:lumMod val="50000"/>
                  </a:schemeClr>
                </a:solidFill>
              </a:rPr>
              <a:t>Decoder</a:t>
            </a:r>
            <a:endParaRPr lang="fr-FR" sz="135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62AC15E-3604-1D48-9517-8CD5E50454DD}"/>
                  </a:ext>
                </a:extLst>
              </p:cNvPr>
              <p:cNvSpPr txBox="1"/>
              <p:nvPr/>
            </p:nvSpPr>
            <p:spPr>
              <a:xfrm>
                <a:off x="7319872" y="4640882"/>
                <a:ext cx="11224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050" b="1" i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charset="0"/>
                        <a:ea typeface="LM Sans 10" charset="0"/>
                        <a:cs typeface="LM Sans 10" charset="0"/>
                      </a:rPr>
                      <m:t>~</m:t>
                    </m:r>
                  </m:oMath>
                </a14:m>
                <a:r>
                  <a:rPr lang="fr-FR" sz="1050" b="1" dirty="0">
                    <a:solidFill>
                      <a:schemeClr val="accent4">
                        <a:lumMod val="50000"/>
                      </a:schemeClr>
                    </a:solidFill>
                    <a:latin typeface="LM Sans 10" charset="0"/>
                    <a:ea typeface="LM Sans 10" charset="0"/>
                    <a:cs typeface="LM Sans 10" charset="0"/>
                  </a:rPr>
                  <a:t> </a:t>
                </a:r>
                <a:r>
                  <a:rPr lang="fr-FR" sz="1050" dirty="0">
                    <a:solidFill>
                      <a:schemeClr val="accent4">
                        <a:lumMod val="50000"/>
                      </a:schemeClr>
                    </a:solidFill>
                    <a:latin typeface="LM Sans 10" charset="0"/>
                    <a:ea typeface="LM Sans 10" charset="0"/>
                    <a:cs typeface="LM Sans 10" charset="0"/>
                  </a:rPr>
                  <a:t>reconstruction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62AC15E-3604-1D48-9517-8CD5E5045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72" y="4640882"/>
                <a:ext cx="1122423" cy="253916"/>
              </a:xfrm>
              <a:prstGeom prst="rect">
                <a:avLst/>
              </a:prstGeom>
              <a:blipFill>
                <a:blip r:embed="rId3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1E27FA5-4C2E-C240-885B-F75BEEE62750}"/>
                  </a:ext>
                </a:extLst>
              </p:cNvPr>
              <p:cNvSpPr txBox="1"/>
              <p:nvPr/>
            </p:nvSpPr>
            <p:spPr>
              <a:xfrm>
                <a:off x="5760673" y="6146005"/>
                <a:ext cx="10871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050" b="1" i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charset="0"/>
                        <a:ea typeface="LM Sans 10" charset="0"/>
                        <a:cs typeface="LM Sans 10" charset="0"/>
                      </a:rPr>
                      <m:t>~</m:t>
                    </m:r>
                  </m:oMath>
                </a14:m>
                <a:r>
                  <a:rPr lang="fr-FR" sz="1050" b="1" dirty="0">
                    <a:solidFill>
                      <a:schemeClr val="accent4">
                        <a:lumMod val="50000"/>
                      </a:schemeClr>
                    </a:solidFill>
                    <a:latin typeface="LM Sans 10" charset="0"/>
                    <a:ea typeface="LM Sans 10" charset="0"/>
                    <a:cs typeface="LM Sans 10" charset="0"/>
                  </a:rPr>
                  <a:t> </a:t>
                </a:r>
                <a:r>
                  <a:rPr lang="fr-FR" sz="1050" dirty="0">
                    <a:solidFill>
                      <a:schemeClr val="accent4">
                        <a:lumMod val="50000"/>
                      </a:schemeClr>
                    </a:solidFill>
                    <a:latin typeface="LM Sans 10" charset="0"/>
                    <a:ea typeface="LM Sans 10" charset="0"/>
                    <a:cs typeface="LM Sans 10" charset="0"/>
                  </a:rPr>
                  <a:t>regularization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1E27FA5-4C2E-C240-885B-F75BEEE62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73" y="6146005"/>
                <a:ext cx="1087157" cy="253916"/>
              </a:xfrm>
              <a:prstGeom prst="rect">
                <a:avLst/>
              </a:prstGeom>
              <a:blipFill>
                <a:blip r:embed="rId3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77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33861</TotalTime>
  <Words>1103</Words>
  <Application>Microsoft Macintosh PowerPoint</Application>
  <PresentationFormat>Widescreen</PresentationFormat>
  <Paragraphs>620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Latin Modern Math</vt:lpstr>
      <vt:lpstr>LM Roman 10</vt:lpstr>
      <vt:lpstr>LM Sans 10</vt:lpstr>
      <vt:lpstr>Palatino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ROBERT</dc:creator>
  <cp:lastModifiedBy>Thomas ROBERT</cp:lastModifiedBy>
  <cp:revision>97</cp:revision>
  <cp:lastPrinted>2019-07-23T11:19:52Z</cp:lastPrinted>
  <dcterms:created xsi:type="dcterms:W3CDTF">2019-06-03T14:57:00Z</dcterms:created>
  <dcterms:modified xsi:type="dcterms:W3CDTF">2021-07-08T09:14:50Z</dcterms:modified>
</cp:coreProperties>
</file>